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62" r:id="rId5"/>
    <p:sldId id="259" r:id="rId6"/>
    <p:sldId id="260" r:id="rId7"/>
    <p:sldId id="261" r:id="rId8"/>
    <p:sldId id="263" r:id="rId9"/>
    <p:sldId id="264" r:id="rId10"/>
  </p:sldIdLst>
  <p:sldSz cx="9144000" cy="5143500" type="screen16x9"/>
  <p:notesSz cx="6858000" cy="9144000"/>
  <p:embeddedFontLst>
    <p:embeddedFont>
      <p:font typeface="PT Sans Narrow" charset="0"/>
      <p:regular r:id="rId12"/>
      <p:bold r:id="rId13"/>
    </p:embeddedFont>
    <p:embeddedFont>
      <p:font typeface="Open Sans" charset="0"/>
      <p:regular r:id="rId14"/>
      <p:bold r:id="rId15"/>
      <p:italic r:id="rId16"/>
      <p:boldItalic r:id="rId17"/>
    </p:embeddedFont>
    <p:embeddedFont>
      <p:font typeface="Cambria" pitchFamily="18" charset="0"/>
      <p:regular r:id="rId18"/>
      <p:bold r:id="rId19"/>
      <p:italic r:id="rId20"/>
      <p:boldItalic r:id="rId21"/>
    </p:embeddedFont>
    <p:embeddedFont>
      <p:font typeface="Calibri"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91" d="100"/>
          <a:sy n="91" d="100"/>
        </p:scale>
        <p:origin x="-774" y="-96"/>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 name="Shape 1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2" name="Shape 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cxnSp>
        <p:nvCxnSpPr>
          <p:cNvPr id="10" name="Shape 10"/>
          <p:cNvCxnSpPr/>
          <p:nvPr/>
        </p:nvCxnSpPr>
        <p:spPr>
          <a:xfrm>
            <a:off x="7007735" y="3176887"/>
            <a:ext cx="562200" cy="0"/>
          </a:xfrm>
          <a:prstGeom prst="straightConnector1">
            <a:avLst/>
          </a:prstGeom>
          <a:noFill/>
          <a:ln w="76200" cap="flat" cmpd="sng">
            <a:solidFill>
              <a:schemeClr val="lt2"/>
            </a:solidFill>
            <a:prstDash val="solid"/>
            <a:round/>
            <a:headEnd type="none" w="med" len="med"/>
            <a:tailEnd type="none" w="med" len="med"/>
          </a:ln>
        </p:spPr>
      </p:cxnSp>
      <p:cxnSp>
        <p:nvCxnSpPr>
          <p:cNvPr id="11" name="Shape 11"/>
          <p:cNvCxnSpPr/>
          <p:nvPr/>
        </p:nvCxnSpPr>
        <p:spPr>
          <a:xfrm>
            <a:off x="1575034" y="3158251"/>
            <a:ext cx="562200" cy="0"/>
          </a:xfrm>
          <a:prstGeom prst="straightConnector1">
            <a:avLst/>
          </a:prstGeom>
          <a:noFill/>
          <a:ln w="76200" cap="flat" cmpd="sng">
            <a:solidFill>
              <a:schemeClr val="lt2"/>
            </a:solidFill>
            <a:prstDash val="solid"/>
            <a:round/>
            <a:headEnd type="none" w="med" len="med"/>
            <a:tailEnd type="none" w="med" len="med"/>
          </a:ln>
        </p:spPr>
      </p:cxnSp>
      <p:grpSp>
        <p:nvGrpSpPr>
          <p:cNvPr id="12" name="Shape 12"/>
          <p:cNvGrpSpPr/>
          <p:nvPr/>
        </p:nvGrpSpPr>
        <p:grpSpPr>
          <a:xfrm>
            <a:off x="1004144" y="1022025"/>
            <a:ext cx="7136667" cy="152400"/>
            <a:chOff x="1346428" y="1011300"/>
            <a:chExt cx="6452100" cy="152400"/>
          </a:xfrm>
        </p:grpSpPr>
        <p:cxnSp>
          <p:nvCxnSpPr>
            <p:cNvPr id="13" name="Shape 13"/>
            <p:cNvCxnSpPr/>
            <p:nvPr/>
          </p:nvCxnSpPr>
          <p:spPr>
            <a:xfrm rot="10800000">
              <a:off x="1346428" y="1011300"/>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4" name="Shape 14"/>
            <p:cNvCxnSpPr/>
            <p:nvPr/>
          </p:nvCxnSpPr>
          <p:spPr>
            <a:xfrm rot="10800000">
              <a:off x="1346428" y="1163700"/>
              <a:ext cx="6452100" cy="0"/>
            </a:xfrm>
            <a:prstGeom prst="straightConnector1">
              <a:avLst/>
            </a:prstGeom>
            <a:noFill/>
            <a:ln w="9525" cap="flat" cmpd="sng">
              <a:solidFill>
                <a:schemeClr val="accent3"/>
              </a:solidFill>
              <a:prstDash val="solid"/>
              <a:round/>
              <a:headEnd type="none" w="med" len="med"/>
              <a:tailEnd type="none" w="med" len="med"/>
            </a:ln>
          </p:spPr>
        </p:cxnSp>
      </p:grpSp>
      <p:grpSp>
        <p:nvGrpSpPr>
          <p:cNvPr id="15" name="Shape 15"/>
          <p:cNvGrpSpPr/>
          <p:nvPr/>
        </p:nvGrpSpPr>
        <p:grpSpPr>
          <a:xfrm>
            <a:off x="1004151" y="3969100"/>
            <a:ext cx="7136667" cy="152400"/>
            <a:chOff x="1346435" y="3969087"/>
            <a:chExt cx="6452100" cy="152400"/>
          </a:xfrm>
        </p:grpSpPr>
        <p:cxnSp>
          <p:nvCxnSpPr>
            <p:cNvPr id="16" name="Shape 16"/>
            <p:cNvCxnSpPr/>
            <p:nvPr/>
          </p:nvCxnSpPr>
          <p:spPr>
            <a:xfrm>
              <a:off x="1346435" y="4121487"/>
              <a:ext cx="6452100" cy="0"/>
            </a:xfrm>
            <a:prstGeom prst="straightConnector1">
              <a:avLst/>
            </a:prstGeom>
            <a:noFill/>
            <a:ln w="76200" cap="flat" cmpd="sng">
              <a:solidFill>
                <a:schemeClr val="accent3"/>
              </a:solidFill>
              <a:prstDash val="solid"/>
              <a:round/>
              <a:headEnd type="none" w="med" len="med"/>
              <a:tailEnd type="none" w="med" len="med"/>
            </a:ln>
          </p:spPr>
        </p:cxnSp>
        <p:cxnSp>
          <p:nvCxnSpPr>
            <p:cNvPr id="17" name="Shape 17"/>
            <p:cNvCxnSpPr/>
            <p:nvPr/>
          </p:nvCxnSpPr>
          <p:spPr>
            <a:xfrm>
              <a:off x="1346435" y="3969087"/>
              <a:ext cx="6452100" cy="0"/>
            </a:xfrm>
            <a:prstGeom prst="straightConnector1">
              <a:avLst/>
            </a:prstGeom>
            <a:noFill/>
            <a:ln w="9525" cap="flat" cmpd="sng">
              <a:solidFill>
                <a:schemeClr val="accent3"/>
              </a:solidFill>
              <a:prstDash val="solid"/>
              <a:round/>
              <a:headEnd type="none" w="med" len="med"/>
              <a:tailEnd type="none" w="med" len="med"/>
            </a:ln>
          </p:spPr>
        </p:cxnSp>
      </p:grpSp>
      <p:sp>
        <p:nvSpPr>
          <p:cNvPr id="18" name="Shape 18"/>
          <p:cNvSpPr txBox="1">
            <a:spLocks noGrp="1"/>
          </p:cNvSpPr>
          <p:nvPr>
            <p:ph type="ctrTitle"/>
          </p:nvPr>
        </p:nvSpPr>
        <p:spPr>
          <a:xfrm>
            <a:off x="1004150" y="1751764"/>
            <a:ext cx="7136700" cy="1022400"/>
          </a:xfrm>
          <a:prstGeom prst="rect">
            <a:avLst/>
          </a:prstGeom>
        </p:spPr>
        <p:txBody>
          <a:bodyPr lIns="91425" tIns="91425" rIns="91425" bIns="91425" anchor="b" anchorCtr="0"/>
          <a:lstStyle>
            <a:lvl1pPr lvl="0" algn="ctr">
              <a:spcBef>
                <a:spcPts val="0"/>
              </a:spcBef>
              <a:buSzPct val="100000"/>
              <a:defRPr sz="5400"/>
            </a:lvl1pPr>
            <a:lvl2pPr lvl="1" algn="ctr">
              <a:spcBef>
                <a:spcPts val="0"/>
              </a:spcBef>
              <a:buSzPct val="100000"/>
              <a:defRPr sz="5400"/>
            </a:lvl2pPr>
            <a:lvl3pPr lvl="2" algn="ctr">
              <a:spcBef>
                <a:spcPts val="0"/>
              </a:spcBef>
              <a:buSzPct val="100000"/>
              <a:defRPr sz="5400"/>
            </a:lvl3pPr>
            <a:lvl4pPr lvl="3" algn="ctr">
              <a:spcBef>
                <a:spcPts val="0"/>
              </a:spcBef>
              <a:buSzPct val="100000"/>
              <a:defRPr sz="5400"/>
            </a:lvl4pPr>
            <a:lvl5pPr lvl="4" algn="ctr">
              <a:spcBef>
                <a:spcPts val="0"/>
              </a:spcBef>
              <a:buSzPct val="100000"/>
              <a:defRPr sz="5400"/>
            </a:lvl5pPr>
            <a:lvl6pPr lvl="5" algn="ctr">
              <a:spcBef>
                <a:spcPts val="0"/>
              </a:spcBef>
              <a:buSzPct val="100000"/>
              <a:defRPr sz="5400"/>
            </a:lvl6pPr>
            <a:lvl7pPr lvl="6" algn="ctr">
              <a:spcBef>
                <a:spcPts val="0"/>
              </a:spcBef>
              <a:buSzPct val="100000"/>
              <a:defRPr sz="5400"/>
            </a:lvl7pPr>
            <a:lvl8pPr lvl="7" algn="ctr">
              <a:spcBef>
                <a:spcPts val="0"/>
              </a:spcBef>
              <a:buSzPct val="100000"/>
              <a:defRPr sz="5400"/>
            </a:lvl8pPr>
            <a:lvl9pPr lvl="8" algn="ctr">
              <a:spcBef>
                <a:spcPts val="0"/>
              </a:spcBef>
              <a:buSzPct val="100000"/>
              <a:defRPr sz="5400"/>
            </a:lvl9pPr>
          </a:lstStyle>
          <a:p>
            <a:endParaRPr/>
          </a:p>
        </p:txBody>
      </p:sp>
      <p:sp>
        <p:nvSpPr>
          <p:cNvPr id="19" name="Shape 19"/>
          <p:cNvSpPr txBox="1">
            <a:spLocks noGrp="1"/>
          </p:cNvSpPr>
          <p:nvPr>
            <p:ph type="subTitle" idx="1"/>
          </p:nvPr>
        </p:nvSpPr>
        <p:spPr>
          <a:xfrm>
            <a:off x="2137225" y="2850039"/>
            <a:ext cx="48705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400"/>
            </a:lvl1pPr>
            <a:lvl2pPr lvl="1" algn="ctr">
              <a:lnSpc>
                <a:spcPct val="100000"/>
              </a:lnSpc>
              <a:spcBef>
                <a:spcPts val="0"/>
              </a:spcBef>
              <a:spcAft>
                <a:spcPts val="0"/>
              </a:spcAft>
              <a:buSzPct val="100000"/>
              <a:buNone/>
              <a:defRPr sz="2400"/>
            </a:lvl2pPr>
            <a:lvl3pPr lvl="2" algn="ctr">
              <a:lnSpc>
                <a:spcPct val="100000"/>
              </a:lnSpc>
              <a:spcBef>
                <a:spcPts val="0"/>
              </a:spcBef>
              <a:spcAft>
                <a:spcPts val="0"/>
              </a:spcAft>
              <a:buSzPct val="100000"/>
              <a:buNone/>
              <a:defRPr sz="2400"/>
            </a:lvl3pPr>
            <a:lvl4pPr lvl="3" algn="ctr">
              <a:lnSpc>
                <a:spcPct val="100000"/>
              </a:lnSpc>
              <a:spcBef>
                <a:spcPts val="0"/>
              </a:spcBef>
              <a:spcAft>
                <a:spcPts val="0"/>
              </a:spcAft>
              <a:buSzPct val="100000"/>
              <a:buNone/>
              <a:defRPr sz="2400"/>
            </a:lvl4pPr>
            <a:lvl5pPr lvl="4" algn="ctr">
              <a:lnSpc>
                <a:spcPct val="100000"/>
              </a:lnSpc>
              <a:spcBef>
                <a:spcPts val="0"/>
              </a:spcBef>
              <a:spcAft>
                <a:spcPts val="0"/>
              </a:spcAft>
              <a:buSzPct val="100000"/>
              <a:buNone/>
              <a:defRPr sz="2400"/>
            </a:lvl5pPr>
            <a:lvl6pPr lvl="5" algn="ctr">
              <a:lnSpc>
                <a:spcPct val="100000"/>
              </a:lnSpc>
              <a:spcBef>
                <a:spcPts val="0"/>
              </a:spcBef>
              <a:spcAft>
                <a:spcPts val="0"/>
              </a:spcAft>
              <a:buSzPct val="100000"/>
              <a:buNone/>
              <a:defRPr sz="2400"/>
            </a:lvl6pPr>
            <a:lvl7pPr lvl="6" algn="ctr">
              <a:lnSpc>
                <a:spcPct val="100000"/>
              </a:lnSpc>
              <a:spcBef>
                <a:spcPts val="0"/>
              </a:spcBef>
              <a:spcAft>
                <a:spcPts val="0"/>
              </a:spcAft>
              <a:buSzPct val="100000"/>
              <a:buNone/>
              <a:defRPr sz="2400"/>
            </a:lvl7pPr>
            <a:lvl8pPr lvl="7" algn="ctr">
              <a:lnSpc>
                <a:spcPct val="100000"/>
              </a:lnSpc>
              <a:spcBef>
                <a:spcPts val="0"/>
              </a:spcBef>
              <a:spcAft>
                <a:spcPts val="0"/>
              </a:spcAft>
              <a:buSzPct val="100000"/>
              <a:buNone/>
              <a:defRPr sz="2400"/>
            </a:lvl8pPr>
            <a:lvl9pPr lvl="8" algn="ctr">
              <a:lnSpc>
                <a:spcPct val="100000"/>
              </a:lnSpc>
              <a:spcBef>
                <a:spcPts val="0"/>
              </a:spcBef>
              <a:spcAft>
                <a:spcPts val="0"/>
              </a:spcAft>
              <a:buSzPct val="100000"/>
              <a:buNone/>
              <a:defRPr sz="2400"/>
            </a:lvl9pPr>
          </a:lstStyle>
          <a:p>
            <a:endParaRPr/>
          </a:p>
        </p:txBody>
      </p:sp>
      <p:sp>
        <p:nvSpPr>
          <p:cNvPr id="20" name="Shape 2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55"/>
        <p:cNvGrpSpPr/>
        <p:nvPr/>
      </p:nvGrpSpPr>
      <p:grpSpPr>
        <a:xfrm>
          <a:off x="0" y="0"/>
          <a:ext cx="0" cy="0"/>
          <a:chOff x="0" y="0"/>
          <a:chExt cx="0" cy="0"/>
        </a:xfrm>
      </p:grpSpPr>
      <p:sp>
        <p:nvSpPr>
          <p:cNvPr id="56" name="Shape 56"/>
          <p:cNvSpPr/>
          <p:nvPr/>
        </p:nvSpPr>
        <p:spPr>
          <a:xfrm>
            <a:off x="-75" y="5045700"/>
            <a:ext cx="9144000" cy="978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57" name="Shape 57"/>
          <p:cNvSpPr txBox="1">
            <a:spLocks noGrp="1"/>
          </p:cNvSpPr>
          <p:nvPr>
            <p:ph type="title"/>
          </p:nvPr>
        </p:nvSpPr>
        <p:spPr>
          <a:xfrm>
            <a:off x="311700" y="1304850"/>
            <a:ext cx="8520600" cy="1538400"/>
          </a:xfrm>
          <a:prstGeom prst="rect">
            <a:avLst/>
          </a:prstGeom>
        </p:spPr>
        <p:txBody>
          <a:bodyPr lIns="91425" tIns="91425" rIns="91425" bIns="91425" anchor="ctr" anchorCtr="0"/>
          <a:lstStyle>
            <a:lvl1pPr lvl="0" algn="ctr">
              <a:spcBef>
                <a:spcPts val="0"/>
              </a:spcBef>
              <a:buClr>
                <a:schemeClr val="accent3"/>
              </a:buClr>
              <a:buSzPct val="100000"/>
              <a:defRPr sz="13000">
                <a:solidFill>
                  <a:schemeClr val="accent3"/>
                </a:solidFill>
              </a:defRPr>
            </a:lvl1pPr>
            <a:lvl2pPr lvl="1" algn="ctr">
              <a:spcBef>
                <a:spcPts val="0"/>
              </a:spcBef>
              <a:buClr>
                <a:schemeClr val="accent3"/>
              </a:buClr>
              <a:buSzPct val="100000"/>
              <a:defRPr sz="13000">
                <a:solidFill>
                  <a:schemeClr val="accent3"/>
                </a:solidFill>
              </a:defRPr>
            </a:lvl2pPr>
            <a:lvl3pPr lvl="2" algn="ctr">
              <a:spcBef>
                <a:spcPts val="0"/>
              </a:spcBef>
              <a:buClr>
                <a:schemeClr val="accent3"/>
              </a:buClr>
              <a:buSzPct val="100000"/>
              <a:defRPr sz="13000">
                <a:solidFill>
                  <a:schemeClr val="accent3"/>
                </a:solidFill>
              </a:defRPr>
            </a:lvl3pPr>
            <a:lvl4pPr lvl="3" algn="ctr">
              <a:spcBef>
                <a:spcPts val="0"/>
              </a:spcBef>
              <a:buClr>
                <a:schemeClr val="accent3"/>
              </a:buClr>
              <a:buSzPct val="100000"/>
              <a:defRPr sz="13000">
                <a:solidFill>
                  <a:schemeClr val="accent3"/>
                </a:solidFill>
              </a:defRPr>
            </a:lvl4pPr>
            <a:lvl5pPr lvl="4" algn="ctr">
              <a:spcBef>
                <a:spcPts val="0"/>
              </a:spcBef>
              <a:buClr>
                <a:schemeClr val="accent3"/>
              </a:buClr>
              <a:buSzPct val="100000"/>
              <a:defRPr sz="13000">
                <a:solidFill>
                  <a:schemeClr val="accent3"/>
                </a:solidFill>
              </a:defRPr>
            </a:lvl5pPr>
            <a:lvl6pPr lvl="5" algn="ctr">
              <a:spcBef>
                <a:spcPts val="0"/>
              </a:spcBef>
              <a:buClr>
                <a:schemeClr val="accent3"/>
              </a:buClr>
              <a:buSzPct val="100000"/>
              <a:defRPr sz="13000">
                <a:solidFill>
                  <a:schemeClr val="accent3"/>
                </a:solidFill>
              </a:defRPr>
            </a:lvl6pPr>
            <a:lvl7pPr lvl="6" algn="ctr">
              <a:spcBef>
                <a:spcPts val="0"/>
              </a:spcBef>
              <a:buClr>
                <a:schemeClr val="accent3"/>
              </a:buClr>
              <a:buSzPct val="100000"/>
              <a:defRPr sz="13000">
                <a:solidFill>
                  <a:schemeClr val="accent3"/>
                </a:solidFill>
              </a:defRPr>
            </a:lvl7pPr>
            <a:lvl8pPr lvl="7" algn="ctr">
              <a:spcBef>
                <a:spcPts val="0"/>
              </a:spcBef>
              <a:buClr>
                <a:schemeClr val="accent3"/>
              </a:buClr>
              <a:buSzPct val="100000"/>
              <a:defRPr sz="13000">
                <a:solidFill>
                  <a:schemeClr val="accent3"/>
                </a:solidFill>
              </a:defRPr>
            </a:lvl8pPr>
            <a:lvl9pPr lvl="8" algn="ctr">
              <a:spcBef>
                <a:spcPts val="0"/>
              </a:spcBef>
              <a:buClr>
                <a:schemeClr val="accent3"/>
              </a:buClr>
              <a:buSzPct val="100000"/>
              <a:defRPr sz="13000">
                <a:solidFill>
                  <a:schemeClr val="accent3"/>
                </a:solidFill>
              </a:defRPr>
            </a:lvl9pPr>
          </a:lstStyle>
          <a:p>
            <a:endParaRPr/>
          </a:p>
        </p:txBody>
      </p:sp>
      <p:sp>
        <p:nvSpPr>
          <p:cNvPr id="58" name="Shape 58"/>
          <p:cNvSpPr txBox="1">
            <a:spLocks noGrp="1"/>
          </p:cNvSpPr>
          <p:nvPr>
            <p:ph type="body" idx="1"/>
          </p:nvPr>
        </p:nvSpPr>
        <p:spPr>
          <a:xfrm>
            <a:off x="311700" y="2995650"/>
            <a:ext cx="8520600" cy="10716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59" name="Shape 5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0"/>
        <p:cNvGrpSpPr/>
        <p:nvPr/>
      </p:nvGrpSpPr>
      <p:grpSpPr>
        <a:xfrm>
          <a:off x="0" y="0"/>
          <a:ext cx="0" cy="0"/>
          <a:chOff x="0" y="0"/>
          <a:chExt cx="0" cy="0"/>
        </a:xfrm>
      </p:grpSpPr>
      <p:sp>
        <p:nvSpPr>
          <p:cNvPr id="61" name="Shape 6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1"/>
        <p:cNvGrpSpPr/>
        <p:nvPr/>
      </p:nvGrpSpPr>
      <p:grpSpPr>
        <a:xfrm>
          <a:off x="0" y="0"/>
          <a:ext cx="0" cy="0"/>
          <a:chOff x="0" y="0"/>
          <a:chExt cx="0" cy="0"/>
        </a:xfrm>
      </p:grpSpPr>
      <p:sp>
        <p:nvSpPr>
          <p:cNvPr id="22" name="Shape 22"/>
          <p:cNvSpPr/>
          <p:nvPr/>
        </p:nvSpPr>
        <p:spPr>
          <a:xfrm>
            <a:off x="-50" y="2571900"/>
            <a:ext cx="9144000" cy="2571600"/>
          </a:xfrm>
          <a:prstGeom prst="rect">
            <a:avLst/>
          </a:prstGeom>
          <a:solidFill>
            <a:schemeClr val="accent3"/>
          </a:solidFill>
          <a:ln>
            <a:noFill/>
          </a:ln>
        </p:spPr>
        <p:txBody>
          <a:bodyPr lIns="91425" tIns="91425" rIns="91425" bIns="91425" anchor="ctr" anchorCtr="0">
            <a:noAutofit/>
          </a:bodyPr>
          <a:lstStyle/>
          <a:p>
            <a:pPr lvl="0">
              <a:spcBef>
                <a:spcPts val="0"/>
              </a:spcBef>
              <a:buNone/>
            </a:pPr>
            <a:endParaRPr/>
          </a:p>
        </p:txBody>
      </p:sp>
      <p:sp>
        <p:nvSpPr>
          <p:cNvPr id="23" name="Shape 23"/>
          <p:cNvSpPr txBox="1">
            <a:spLocks noGrp="1"/>
          </p:cNvSpPr>
          <p:nvPr>
            <p:ph type="title"/>
          </p:nvPr>
        </p:nvSpPr>
        <p:spPr>
          <a:xfrm>
            <a:off x="311700" y="814800"/>
            <a:ext cx="8571300" cy="942000"/>
          </a:xfrm>
          <a:prstGeom prst="rect">
            <a:avLst/>
          </a:prstGeom>
        </p:spPr>
        <p:txBody>
          <a:bodyPr lIns="91425" tIns="91425" rIns="91425" bIns="91425" anchor="ctr"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pPr lvl="0">
                <a:spcBef>
                  <a:spcPts val="0"/>
                </a:spcBef>
                <a:buNone/>
              </a:p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5"/>
        <p:cNvGrpSpPr/>
        <p:nvPr/>
      </p:nvGrpSpPr>
      <p:grpSpPr>
        <a:xfrm>
          <a:off x="0" y="0"/>
          <a:ext cx="0" cy="0"/>
          <a:chOff x="0" y="0"/>
          <a:chExt cx="0" cy="0"/>
        </a:xfrm>
      </p:grpSpPr>
      <p:sp>
        <p:nvSpPr>
          <p:cNvPr id="26" name="Shape 26"/>
          <p:cNvSpPr/>
          <p:nvPr/>
        </p:nvSpPr>
        <p:spPr>
          <a:xfrm>
            <a:off x="-75" y="5045700"/>
            <a:ext cx="9144000" cy="97800"/>
          </a:xfrm>
          <a:prstGeom prst="rect">
            <a:avLst/>
          </a:prstGeom>
          <a:solidFill>
            <a:schemeClr val="accent3"/>
          </a:solidFill>
          <a:ln>
            <a:noFill/>
          </a:ln>
        </p:spPr>
        <p:txBody>
          <a:bodyPr lIns="91425" tIns="91425" rIns="91425" bIns="91425" anchor="ctr" anchorCtr="0">
            <a:noAutofit/>
          </a:bodyPr>
          <a:lstStyle/>
          <a:p>
            <a:pPr lvl="0">
              <a:spcBef>
                <a:spcPts val="0"/>
              </a:spcBef>
              <a:buNone/>
            </a:pPr>
            <a:endParaRPr/>
          </a:p>
        </p:txBody>
      </p:sp>
      <p:sp>
        <p:nvSpPr>
          <p:cNvPr id="27" name="Shape 27"/>
          <p:cNvSpPr txBox="1">
            <a:spLocks noGrp="1"/>
          </p:cNvSpPr>
          <p:nvPr>
            <p:ph type="title"/>
          </p:nvPr>
        </p:nvSpPr>
        <p:spPr>
          <a:xfrm>
            <a:off x="311700" y="445025"/>
            <a:ext cx="8520600" cy="707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8" name="Shape 28"/>
          <p:cNvSpPr txBox="1">
            <a:spLocks noGrp="1"/>
          </p:cNvSpPr>
          <p:nvPr>
            <p:ph type="body" idx="1"/>
          </p:nvPr>
        </p:nvSpPr>
        <p:spPr>
          <a:xfrm>
            <a:off x="311700" y="1266325"/>
            <a:ext cx="8520600" cy="330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9" name="Shape 2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11700" y="445025"/>
            <a:ext cx="8520600" cy="707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 name="Shape 32"/>
          <p:cNvSpPr txBox="1">
            <a:spLocks noGrp="1"/>
          </p:cNvSpPr>
          <p:nvPr>
            <p:ph type="body" idx="1"/>
          </p:nvPr>
        </p:nvSpPr>
        <p:spPr>
          <a:xfrm>
            <a:off x="311700" y="1266175"/>
            <a:ext cx="3999900" cy="33027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3" name="Shape 33"/>
          <p:cNvSpPr txBox="1">
            <a:spLocks noGrp="1"/>
          </p:cNvSpPr>
          <p:nvPr>
            <p:ph type="body" idx="2"/>
          </p:nvPr>
        </p:nvSpPr>
        <p:spPr>
          <a:xfrm>
            <a:off x="4832400" y="1266175"/>
            <a:ext cx="3999900" cy="33027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311700" y="445025"/>
            <a:ext cx="8520600" cy="707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7" name="Shape 3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41" name="Shape 4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6"/>
        </a:solidFill>
        <a:effectLst/>
      </p:bgPr>
    </p:bg>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526350"/>
            <a:ext cx="5613600" cy="4090800"/>
          </a:xfrm>
          <a:prstGeom prst="rect">
            <a:avLst/>
          </a:prstGeom>
        </p:spPr>
        <p:txBody>
          <a:bodyPr lIns="91425" tIns="91425" rIns="91425" bIns="91425" anchor="ctr" anchorCtr="0"/>
          <a:lstStyle>
            <a:lvl1pPr lvl="0">
              <a:spcBef>
                <a:spcPts val="0"/>
              </a:spcBef>
              <a:buClr>
                <a:schemeClr val="dk2"/>
              </a:buClr>
              <a:buSzPct val="100000"/>
              <a:defRPr sz="5400" b="0">
                <a:solidFill>
                  <a:schemeClr val="dk2"/>
                </a:solidFill>
              </a:defRPr>
            </a:lvl1pPr>
            <a:lvl2pPr lvl="1">
              <a:spcBef>
                <a:spcPts val="0"/>
              </a:spcBef>
              <a:buClr>
                <a:schemeClr val="dk2"/>
              </a:buClr>
              <a:buSzPct val="100000"/>
              <a:defRPr sz="5400" b="0">
                <a:solidFill>
                  <a:schemeClr val="dk2"/>
                </a:solidFill>
              </a:defRPr>
            </a:lvl2pPr>
            <a:lvl3pPr lvl="2">
              <a:spcBef>
                <a:spcPts val="0"/>
              </a:spcBef>
              <a:buClr>
                <a:schemeClr val="dk2"/>
              </a:buClr>
              <a:buSzPct val="100000"/>
              <a:defRPr sz="5400" b="0">
                <a:solidFill>
                  <a:schemeClr val="dk2"/>
                </a:solidFill>
              </a:defRPr>
            </a:lvl3pPr>
            <a:lvl4pPr lvl="3">
              <a:spcBef>
                <a:spcPts val="0"/>
              </a:spcBef>
              <a:buClr>
                <a:schemeClr val="dk2"/>
              </a:buClr>
              <a:buSzPct val="100000"/>
              <a:defRPr sz="5400" b="0">
                <a:solidFill>
                  <a:schemeClr val="dk2"/>
                </a:solidFill>
              </a:defRPr>
            </a:lvl4pPr>
            <a:lvl5pPr lvl="4">
              <a:spcBef>
                <a:spcPts val="0"/>
              </a:spcBef>
              <a:buClr>
                <a:schemeClr val="dk2"/>
              </a:buClr>
              <a:buSzPct val="100000"/>
              <a:defRPr sz="5400" b="0">
                <a:solidFill>
                  <a:schemeClr val="dk2"/>
                </a:solidFill>
              </a:defRPr>
            </a:lvl5pPr>
            <a:lvl6pPr lvl="5">
              <a:spcBef>
                <a:spcPts val="0"/>
              </a:spcBef>
              <a:buClr>
                <a:schemeClr val="dk2"/>
              </a:buClr>
              <a:buSzPct val="100000"/>
              <a:defRPr sz="5400" b="0">
                <a:solidFill>
                  <a:schemeClr val="dk2"/>
                </a:solidFill>
              </a:defRPr>
            </a:lvl6pPr>
            <a:lvl7pPr lvl="6">
              <a:spcBef>
                <a:spcPts val="0"/>
              </a:spcBef>
              <a:buClr>
                <a:schemeClr val="dk2"/>
              </a:buClr>
              <a:buSzPct val="100000"/>
              <a:defRPr sz="5400" b="0">
                <a:solidFill>
                  <a:schemeClr val="dk2"/>
                </a:solidFill>
              </a:defRPr>
            </a:lvl7pPr>
            <a:lvl8pPr lvl="7">
              <a:spcBef>
                <a:spcPts val="0"/>
              </a:spcBef>
              <a:buClr>
                <a:schemeClr val="dk2"/>
              </a:buClr>
              <a:buSzPct val="100000"/>
              <a:defRPr sz="5400" b="0">
                <a:solidFill>
                  <a:schemeClr val="dk2"/>
                </a:solidFill>
              </a:defRPr>
            </a:lvl8pPr>
            <a:lvl9pPr lvl="8">
              <a:spcBef>
                <a:spcPts val="0"/>
              </a:spcBef>
              <a:buClr>
                <a:schemeClr val="dk2"/>
              </a:buClr>
              <a:buSzPct val="100000"/>
              <a:defRPr sz="5400" b="0">
                <a:solidFill>
                  <a:schemeClr val="dk2"/>
                </a:solidFill>
              </a:defRPr>
            </a:lvl9pPr>
          </a:lstStyle>
          <a:p>
            <a:endParaRPr/>
          </a:p>
        </p:txBody>
      </p:sp>
      <p:sp>
        <p:nvSpPr>
          <p:cNvPr id="44" name="Shape 4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5"/>
        <p:cNvGrpSpPr/>
        <p:nvPr/>
      </p:nvGrpSpPr>
      <p:grpSpPr>
        <a:xfrm>
          <a:off x="0" y="0"/>
          <a:ext cx="0" cy="0"/>
          <a:chOff x="0" y="0"/>
          <a:chExt cx="0" cy="0"/>
        </a:xfrm>
      </p:grpSpPr>
      <p:sp>
        <p:nvSpPr>
          <p:cNvPr id="46" name="Shape 46"/>
          <p:cNvSpPr/>
          <p:nvPr/>
        </p:nvSpPr>
        <p:spPr>
          <a:xfrm>
            <a:off x="4572000" y="0"/>
            <a:ext cx="4572000" cy="5143500"/>
          </a:xfrm>
          <a:prstGeom prst="rect">
            <a:avLst/>
          </a:prstGeom>
          <a:solidFill>
            <a:schemeClr val="accent3"/>
          </a:solidFill>
          <a:ln>
            <a:noFill/>
          </a:ln>
        </p:spPr>
        <p:txBody>
          <a:bodyPr lIns="91425" tIns="91425" rIns="91425" bIns="91425" anchor="ctr" anchorCtr="0">
            <a:noAutofit/>
          </a:bodyPr>
          <a:lstStyle/>
          <a:p>
            <a:pPr lvl="0">
              <a:spcBef>
                <a:spcPts val="0"/>
              </a:spcBef>
              <a:buNone/>
            </a:pPr>
            <a:endParaRPr/>
          </a:p>
        </p:txBody>
      </p:sp>
      <p:cxnSp>
        <p:nvCxnSpPr>
          <p:cNvPr id="47" name="Shape 47"/>
          <p:cNvCxnSpPr/>
          <p:nvPr/>
        </p:nvCxnSpPr>
        <p:spPr>
          <a:xfrm>
            <a:off x="5029675" y="4495500"/>
            <a:ext cx="468300" cy="0"/>
          </a:xfrm>
          <a:prstGeom prst="straightConnector1">
            <a:avLst/>
          </a:prstGeom>
          <a:noFill/>
          <a:ln w="19050" cap="flat" cmpd="sng">
            <a:solidFill>
              <a:schemeClr val="lt1"/>
            </a:solidFill>
            <a:prstDash val="solid"/>
            <a:round/>
            <a:headEnd type="none" w="med" len="med"/>
            <a:tailEnd type="none" w="med" len="med"/>
          </a:ln>
        </p:spPr>
      </p:cxnSp>
      <p:sp>
        <p:nvSpPr>
          <p:cNvPr id="48" name="Shape 48"/>
          <p:cNvSpPr txBox="1">
            <a:spLocks noGrp="1"/>
          </p:cNvSpPr>
          <p:nvPr>
            <p:ph type="title"/>
          </p:nvPr>
        </p:nvSpPr>
        <p:spPr>
          <a:xfrm>
            <a:off x="265500" y="1039675"/>
            <a:ext cx="4045200" cy="16758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49" name="Shape 49"/>
          <p:cNvSpPr txBox="1">
            <a:spLocks noGrp="1"/>
          </p:cNvSpPr>
          <p:nvPr>
            <p:ph type="subTitle" idx="1"/>
          </p:nvPr>
        </p:nvSpPr>
        <p:spPr>
          <a:xfrm>
            <a:off x="265500" y="27268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51" name="Shape 5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pPr lvl="0">
                <a:spcBef>
                  <a:spcPts val="0"/>
                </a:spcBef>
                <a:buNone/>
              </a:p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2"/>
        <p:cNvGrpSpPr/>
        <p:nvPr/>
      </p:nvGrpSpPr>
      <p:grpSpPr>
        <a:xfrm>
          <a:off x="0" y="0"/>
          <a:ext cx="0" cy="0"/>
          <a:chOff x="0" y="0"/>
          <a:chExt cx="0" cy="0"/>
        </a:xfrm>
      </p:grpSpPr>
      <p:sp>
        <p:nvSpPr>
          <p:cNvPr id="53" name="Shape 53"/>
          <p:cNvSpPr txBox="1">
            <a:spLocks noGrp="1"/>
          </p:cNvSpPr>
          <p:nvPr>
            <p:ph type="body" idx="1"/>
          </p:nvPr>
        </p:nvSpPr>
        <p:spPr>
          <a:xfrm>
            <a:off x="311700" y="4230725"/>
            <a:ext cx="5998800" cy="598800"/>
          </a:xfrm>
          <a:prstGeom prst="rect">
            <a:avLst/>
          </a:prstGeom>
        </p:spPr>
        <p:txBody>
          <a:bodyPr lIns="91425" tIns="91425" rIns="91425" bIns="91425" anchor="ctr" anchorCtr="0"/>
          <a:lstStyle>
            <a:lvl1pPr lvl="0">
              <a:lnSpc>
                <a:spcPct val="100000"/>
              </a:lnSpc>
              <a:spcBef>
                <a:spcPts val="0"/>
              </a:spcBef>
              <a:spcAft>
                <a:spcPts val="0"/>
              </a:spcAft>
              <a:buSzPct val="100000"/>
              <a:buFont typeface="PT Sans Narrow"/>
              <a:buNone/>
              <a:defRPr sz="2400">
                <a:latin typeface="PT Sans Narrow"/>
                <a:ea typeface="PT Sans Narrow"/>
                <a:cs typeface="PT Sans Narrow"/>
                <a:sym typeface="PT Sans Narrow"/>
              </a:defRPr>
            </a:lvl1pPr>
          </a:lstStyle>
          <a:p>
            <a:endParaRPr/>
          </a:p>
        </p:txBody>
      </p:sp>
      <p:sp>
        <p:nvSpPr>
          <p:cNvPr id="54" name="Shape 5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707400"/>
          </a:xfrm>
          <a:prstGeom prst="rect">
            <a:avLst/>
          </a:prstGeom>
          <a:noFill/>
          <a:ln>
            <a:noFill/>
          </a:ln>
        </p:spPr>
        <p:txBody>
          <a:bodyPr lIns="91425" tIns="91425" rIns="91425" bIns="91425" anchor="t" anchorCtr="0"/>
          <a:lstStyle>
            <a:lvl1pPr lvl="0">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1pPr>
            <a:lvl2pPr lvl="1">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2pPr>
            <a:lvl3pPr lvl="2">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3pPr>
            <a:lvl4pPr lvl="3">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4pPr>
            <a:lvl5pPr lvl="4">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5pPr>
            <a:lvl6pPr lvl="5">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6pPr>
            <a:lvl7pPr lvl="6">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7pPr>
            <a:lvl8pPr lvl="7">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8pPr>
            <a:lvl9pPr lvl="8">
              <a:spcBef>
                <a:spcPts val="0"/>
              </a:spcBef>
              <a:buClr>
                <a:schemeClr val="accent1"/>
              </a:buClr>
              <a:buSzPct val="1000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Shape 7"/>
          <p:cNvSpPr txBox="1">
            <a:spLocks noGrp="1"/>
          </p:cNvSpPr>
          <p:nvPr>
            <p:ph type="body" idx="1"/>
          </p:nvPr>
        </p:nvSpPr>
        <p:spPr>
          <a:xfrm>
            <a:off x="311700" y="1266325"/>
            <a:ext cx="8520600" cy="33027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Open Sans"/>
              <a:defRPr sz="1800">
                <a:solidFill>
                  <a:schemeClr val="dk2"/>
                </a:solidFill>
                <a:latin typeface="Open Sans"/>
                <a:ea typeface="Open Sans"/>
                <a:cs typeface="Open Sans"/>
                <a:sym typeface="Open Sans"/>
              </a:defRPr>
            </a:lvl1pPr>
            <a:lvl2pPr lvl="1">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2pPr>
            <a:lvl3pPr lvl="2">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3pPr>
            <a:lvl4pPr lvl="3">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4pPr>
            <a:lvl5pPr lvl="4">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5pPr>
            <a:lvl6pPr lvl="5">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6pPr>
            <a:lvl7pPr lvl="6">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7pPr>
            <a:lvl8pPr lvl="7">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8pPr>
            <a:lvl9pPr lvl="8">
              <a:lnSpc>
                <a:spcPct val="115000"/>
              </a:lnSpc>
              <a:spcBef>
                <a:spcPts val="0"/>
              </a:spcBef>
              <a:spcAft>
                <a:spcPts val="1600"/>
              </a:spcAft>
              <a:buClr>
                <a:schemeClr val="dk2"/>
              </a:buClr>
              <a:buFont typeface="Open Sans"/>
              <a:defRPr>
                <a:solidFill>
                  <a:schemeClr val="dk2"/>
                </a:solidFill>
                <a:latin typeface="Open Sans"/>
                <a:ea typeface="Open Sans"/>
                <a:cs typeface="Open Sans"/>
                <a:sym typeface="Open Sans"/>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latin typeface="Open Sans"/>
                <a:ea typeface="Open Sans"/>
                <a:cs typeface="Open Sans"/>
                <a:sym typeface="Open Sans"/>
              </a:rPr>
              <a:pPr lvl="0" algn="r">
                <a:spcBef>
                  <a:spcPts val="0"/>
                </a:spcBef>
                <a:buNone/>
              </a:pPr>
              <a:t>‹#›</a:t>
            </a:fld>
            <a:endParaRPr lang="en" sz="1000">
              <a:solidFill>
                <a:schemeClr val="dk2"/>
              </a:solidFill>
              <a:latin typeface="Open Sans"/>
              <a:ea typeface="Open Sans"/>
              <a:cs typeface="Open Sans"/>
              <a:sym typeface="Open Sans"/>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11.xml"/><Relationship Id="rId1" Type="http://schemas.openxmlformats.org/officeDocument/2006/relationships/video" Target="file:///D:\Final%20Project%20Presentation\Final%20Project%20Screencast.mp4"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hyperlink" Target="https://git-scm.com/" TargetMode="External"/><Relationship Id="rId3" Type="http://schemas.openxmlformats.org/officeDocument/2006/relationships/hyperlink" Target="https://developer.android.com/studio/index.html" TargetMode="External"/><Relationship Id="rId7" Type="http://schemas.openxmlformats.org/officeDocument/2006/relationships/hyperlink" Target="https://developer.clarifai.com/"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https://azure.microsoft.com/en-us/services/cognitive-services/emotion/" TargetMode="External"/><Relationship Id="rId5" Type="http://schemas.openxmlformats.org/officeDocument/2006/relationships/hyperlink" Target="https://azure.microsoft.com/en-us/services/cognitive-services/computer-vision/" TargetMode="External"/><Relationship Id="rId4" Type="http://schemas.openxmlformats.org/officeDocument/2006/relationships/hyperlink" Target="https://azure.microsoft.com/en-us/services/cognitive-services/fac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ctrTitle"/>
          </p:nvPr>
        </p:nvSpPr>
        <p:spPr>
          <a:xfrm>
            <a:off x="1004150" y="1751764"/>
            <a:ext cx="7136700" cy="1022400"/>
          </a:xfrm>
          <a:prstGeom prst="rect">
            <a:avLst/>
          </a:prstGeom>
        </p:spPr>
        <p:txBody>
          <a:bodyPr lIns="91425" tIns="91425" rIns="91425" bIns="91425" anchor="b" anchorCtr="0">
            <a:noAutofit/>
          </a:bodyPr>
          <a:lstStyle/>
          <a:p>
            <a:pPr lvl="0">
              <a:lnSpc>
                <a:spcPct val="115000"/>
              </a:lnSpc>
              <a:spcBef>
                <a:spcPts val="0"/>
              </a:spcBef>
              <a:buNone/>
            </a:pPr>
            <a:r>
              <a:rPr lang="en" sz="2800">
                <a:solidFill>
                  <a:srgbClr val="000000"/>
                </a:solidFill>
                <a:latin typeface="Arial"/>
                <a:ea typeface="Arial"/>
                <a:cs typeface="Arial"/>
                <a:sym typeface="Arial"/>
              </a:rPr>
              <a:t>Image processing with Face Detection and Emotion Capturing Android App</a:t>
            </a:r>
          </a:p>
        </p:txBody>
      </p:sp>
      <p:sp>
        <p:nvSpPr>
          <p:cNvPr id="67" name="Shape 67"/>
          <p:cNvSpPr txBox="1">
            <a:spLocks noGrp="1"/>
          </p:cNvSpPr>
          <p:nvPr>
            <p:ph type="subTitle" idx="1"/>
          </p:nvPr>
        </p:nvSpPr>
        <p:spPr>
          <a:xfrm>
            <a:off x="2137225" y="2850039"/>
            <a:ext cx="4870500" cy="792600"/>
          </a:xfrm>
          <a:prstGeom prst="rect">
            <a:avLst/>
          </a:prstGeom>
        </p:spPr>
        <p:txBody>
          <a:bodyPr lIns="91425" tIns="91425" rIns="91425" bIns="91425" anchor="t" anchorCtr="0">
            <a:noAutofit/>
          </a:bodyPr>
          <a:lstStyle/>
          <a:p>
            <a:pPr lvl="0">
              <a:lnSpc>
                <a:spcPct val="115000"/>
              </a:lnSpc>
              <a:spcBef>
                <a:spcPts val="0"/>
              </a:spcBef>
              <a:buNone/>
            </a:pPr>
            <a:r>
              <a:rPr lang="en"/>
              <a:t>Reflection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sz="1100" b="0">
                <a:solidFill>
                  <a:srgbClr val="000000"/>
                </a:solidFill>
                <a:latin typeface="Arial"/>
                <a:ea typeface="Arial"/>
                <a:cs typeface="Arial"/>
                <a:sym typeface="Arial"/>
              </a:rPr>
              <a:t>	 	 	 	</a:t>
            </a:r>
          </a:p>
          <a:p>
            <a:pPr lvl="0" algn="ctr">
              <a:lnSpc>
                <a:spcPct val="115000"/>
              </a:lnSpc>
              <a:spcBef>
                <a:spcPts val="0"/>
              </a:spcBef>
              <a:buNone/>
            </a:pPr>
            <a:r>
              <a:rPr lang="en">
                <a:solidFill>
                  <a:srgbClr val="000000"/>
                </a:solidFill>
                <a:latin typeface="Cambria"/>
                <a:ea typeface="Cambria"/>
                <a:cs typeface="Cambria"/>
                <a:sym typeface="Cambria"/>
              </a:rPr>
              <a:t>Objective</a:t>
            </a:r>
          </a:p>
          <a:p>
            <a:pPr lvl="0">
              <a:spcBef>
                <a:spcPts val="0"/>
              </a:spcBef>
              <a:buNone/>
            </a:pPr>
            <a:endParaRPr/>
          </a:p>
        </p:txBody>
      </p:sp>
      <p:sp>
        <p:nvSpPr>
          <p:cNvPr id="73" name="Shape 73"/>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lvl="0">
              <a:spcBef>
                <a:spcPts val="0"/>
              </a:spcBef>
              <a:buNone/>
            </a:pPr>
            <a:r>
              <a:rPr lang="en" sz="1100">
                <a:solidFill>
                  <a:srgbClr val="000000"/>
                </a:solidFill>
                <a:latin typeface="Arial"/>
                <a:ea typeface="Arial"/>
                <a:cs typeface="Arial"/>
                <a:sym typeface="Arial"/>
              </a:rPr>
              <a:t>	 	 	 	</a:t>
            </a:r>
          </a:p>
          <a:p>
            <a:pPr lvl="0" algn="ctr">
              <a:lnSpc>
                <a:spcPct val="115000"/>
              </a:lnSpc>
              <a:spcBef>
                <a:spcPts val="0"/>
              </a:spcBef>
              <a:spcAft>
                <a:spcPts val="0"/>
              </a:spcAft>
              <a:buNone/>
            </a:pPr>
            <a:r>
              <a:rPr lang="en" sz="2400">
                <a:solidFill>
                  <a:srgbClr val="000000"/>
                </a:solidFill>
                <a:latin typeface="Calibri"/>
                <a:ea typeface="Calibri"/>
                <a:cs typeface="Calibri"/>
                <a:sym typeface="Calibri"/>
              </a:rPr>
              <a:t>To make an android application that keeps track of human emotions over time using face recognition API.</a:t>
            </a:r>
          </a:p>
          <a:p>
            <a:pPr lvl="0">
              <a:spcBef>
                <a:spcPts val="0"/>
              </a:spcBef>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311700" y="228350"/>
            <a:ext cx="8520600" cy="707400"/>
          </a:xfrm>
          <a:prstGeom prst="rect">
            <a:avLst/>
          </a:prstGeom>
        </p:spPr>
        <p:txBody>
          <a:bodyPr lIns="91425" tIns="91425" rIns="91425" bIns="91425" anchor="t" anchorCtr="0">
            <a:noAutofit/>
          </a:bodyPr>
          <a:lstStyle/>
          <a:p>
            <a:pPr lvl="0">
              <a:spcBef>
                <a:spcPts val="0"/>
              </a:spcBef>
              <a:buNone/>
            </a:pPr>
            <a:r>
              <a:rPr lang="en" sz="1100" b="0">
                <a:solidFill>
                  <a:srgbClr val="000000"/>
                </a:solidFill>
                <a:latin typeface="Arial"/>
                <a:ea typeface="Arial"/>
                <a:cs typeface="Arial"/>
                <a:sym typeface="Arial"/>
              </a:rPr>
              <a:t>	 	 	 	</a:t>
            </a:r>
          </a:p>
          <a:p>
            <a:pPr lvl="0" algn="ctr">
              <a:lnSpc>
                <a:spcPct val="115000"/>
              </a:lnSpc>
              <a:spcBef>
                <a:spcPts val="0"/>
              </a:spcBef>
              <a:buNone/>
            </a:pPr>
            <a:r>
              <a:rPr lang="en">
                <a:solidFill>
                  <a:srgbClr val="000000"/>
                </a:solidFill>
                <a:latin typeface="Cambria"/>
                <a:ea typeface="Cambria"/>
                <a:cs typeface="Cambria"/>
                <a:sym typeface="Cambria"/>
              </a:rPr>
              <a:t>Project Description</a:t>
            </a:r>
          </a:p>
          <a:p>
            <a:pPr lvl="0">
              <a:spcBef>
                <a:spcPts val="0"/>
              </a:spcBef>
              <a:buNone/>
            </a:pPr>
            <a:endParaRPr/>
          </a:p>
        </p:txBody>
      </p:sp>
      <p:sp>
        <p:nvSpPr>
          <p:cNvPr id="79" name="Shape 79"/>
          <p:cNvSpPr txBox="1">
            <a:spLocks noGrp="1"/>
          </p:cNvSpPr>
          <p:nvPr>
            <p:ph type="body" idx="1"/>
          </p:nvPr>
        </p:nvSpPr>
        <p:spPr>
          <a:xfrm>
            <a:off x="311700" y="681200"/>
            <a:ext cx="8520600" cy="3302700"/>
          </a:xfrm>
          <a:prstGeom prst="rect">
            <a:avLst/>
          </a:prstGeom>
        </p:spPr>
        <p:txBody>
          <a:bodyPr lIns="91425" tIns="91425" rIns="91425" bIns="91425" anchor="t" anchorCtr="0">
            <a:noAutofit/>
          </a:bodyPr>
          <a:lstStyle/>
          <a:p>
            <a:pPr lvl="0">
              <a:spcBef>
                <a:spcPts val="0"/>
              </a:spcBef>
              <a:buNone/>
            </a:pPr>
            <a:r>
              <a:rPr lang="en" sz="1100">
                <a:solidFill>
                  <a:srgbClr val="000000"/>
                </a:solidFill>
                <a:latin typeface="Arial"/>
                <a:ea typeface="Arial"/>
                <a:cs typeface="Arial"/>
                <a:sym typeface="Arial"/>
              </a:rPr>
              <a:t>	 	 	 	</a:t>
            </a:r>
          </a:p>
          <a:p>
            <a:pPr marL="457200" lvl="0" indent="-330200" rtl="0">
              <a:lnSpc>
                <a:spcPct val="100000"/>
              </a:lnSpc>
              <a:spcBef>
                <a:spcPts val="0"/>
              </a:spcBef>
              <a:spcAft>
                <a:spcPts val="0"/>
              </a:spcAft>
              <a:buClr>
                <a:srgbClr val="000000"/>
              </a:buClr>
              <a:buSzPct val="100000"/>
              <a:buFont typeface="Cambria"/>
              <a:buChar char="❏"/>
            </a:pPr>
            <a:r>
              <a:rPr lang="en" sz="1600">
                <a:solidFill>
                  <a:srgbClr val="000000"/>
                </a:solidFill>
                <a:latin typeface="Cambria"/>
                <a:ea typeface="Cambria"/>
                <a:cs typeface="Cambria"/>
                <a:sym typeface="Cambria"/>
              </a:rPr>
              <a:t>Now writing and keeping up with writing a diary may seem like a daunting task to do every day.</a:t>
            </a:r>
          </a:p>
          <a:p>
            <a:pPr lvl="0" rtl="0">
              <a:lnSpc>
                <a:spcPct val="100000"/>
              </a:lnSpc>
              <a:spcBef>
                <a:spcPts val="0"/>
              </a:spcBef>
              <a:spcAft>
                <a:spcPts val="0"/>
              </a:spcAft>
              <a:buNone/>
            </a:pPr>
            <a:r>
              <a:rPr lang="en" sz="1600">
                <a:solidFill>
                  <a:srgbClr val="000000"/>
                </a:solidFill>
                <a:latin typeface="Cambria"/>
                <a:ea typeface="Cambria"/>
                <a:cs typeface="Cambria"/>
                <a:sym typeface="Cambria"/>
              </a:rPr>
              <a:t>	 	 	</a:t>
            </a:r>
          </a:p>
          <a:p>
            <a:pPr marL="457200" lvl="0" indent="-330200" rtl="0">
              <a:lnSpc>
                <a:spcPct val="100000"/>
              </a:lnSpc>
              <a:spcBef>
                <a:spcPts val="0"/>
              </a:spcBef>
              <a:spcAft>
                <a:spcPts val="0"/>
              </a:spcAft>
              <a:buClr>
                <a:srgbClr val="000000"/>
              </a:buClr>
              <a:buSzPct val="100000"/>
              <a:buFont typeface="Cambria"/>
              <a:buChar char="❏"/>
            </a:pPr>
            <a:r>
              <a:rPr lang="en" sz="1600">
                <a:solidFill>
                  <a:srgbClr val="000000"/>
                </a:solidFill>
                <a:latin typeface="Cambria"/>
                <a:ea typeface="Cambria"/>
                <a:cs typeface="Cambria"/>
                <a:sym typeface="Cambria"/>
              </a:rPr>
              <a:t>With our Android app, users will be impelled to track their emotions and daily endeavors because of its fun and effortless nature.</a:t>
            </a:r>
          </a:p>
          <a:p>
            <a:pPr lvl="0" rtl="0">
              <a:lnSpc>
                <a:spcPct val="100000"/>
              </a:lnSpc>
              <a:spcBef>
                <a:spcPts val="0"/>
              </a:spcBef>
              <a:spcAft>
                <a:spcPts val="0"/>
              </a:spcAft>
              <a:buNone/>
            </a:pPr>
            <a:r>
              <a:rPr lang="en" sz="1600">
                <a:solidFill>
                  <a:srgbClr val="000000"/>
                </a:solidFill>
                <a:latin typeface="Cambria"/>
                <a:ea typeface="Cambria"/>
                <a:cs typeface="Cambria"/>
                <a:sym typeface="Cambria"/>
              </a:rPr>
              <a:t>	 	 	 	</a:t>
            </a:r>
          </a:p>
          <a:p>
            <a:pPr marL="457200" lvl="0" indent="-330200" rtl="0">
              <a:lnSpc>
                <a:spcPct val="100000"/>
              </a:lnSpc>
              <a:spcBef>
                <a:spcPts val="0"/>
              </a:spcBef>
              <a:spcAft>
                <a:spcPts val="0"/>
              </a:spcAft>
              <a:buClr>
                <a:srgbClr val="000000"/>
              </a:buClr>
              <a:buSzPct val="100000"/>
              <a:buFont typeface="Cambria"/>
              <a:buChar char="❏"/>
            </a:pPr>
            <a:r>
              <a:rPr lang="en" sz="1600">
                <a:solidFill>
                  <a:srgbClr val="000000"/>
                </a:solidFill>
                <a:latin typeface="Cambria"/>
                <a:ea typeface="Cambria"/>
                <a:cs typeface="Cambria"/>
                <a:sym typeface="Cambria"/>
              </a:rPr>
              <a:t>Every day at a time specified by the user, they are prompted to open our app and take a picture of their face.</a:t>
            </a:r>
          </a:p>
          <a:p>
            <a:pPr lvl="0" rtl="0">
              <a:lnSpc>
                <a:spcPct val="100000"/>
              </a:lnSpc>
              <a:spcBef>
                <a:spcPts val="0"/>
              </a:spcBef>
              <a:spcAft>
                <a:spcPts val="0"/>
              </a:spcAft>
              <a:buNone/>
            </a:pPr>
            <a:r>
              <a:rPr lang="en" sz="1600">
                <a:solidFill>
                  <a:srgbClr val="000000"/>
                </a:solidFill>
                <a:latin typeface="Cambria"/>
                <a:ea typeface="Cambria"/>
                <a:cs typeface="Cambria"/>
                <a:sym typeface="Cambria"/>
              </a:rPr>
              <a:t>	 	 	 	</a:t>
            </a:r>
          </a:p>
          <a:p>
            <a:pPr marL="457200" lvl="0" indent="-330200" rtl="0">
              <a:lnSpc>
                <a:spcPct val="100000"/>
              </a:lnSpc>
              <a:spcBef>
                <a:spcPts val="0"/>
              </a:spcBef>
              <a:spcAft>
                <a:spcPts val="0"/>
              </a:spcAft>
              <a:buClr>
                <a:srgbClr val="000000"/>
              </a:buClr>
              <a:buSzPct val="100000"/>
              <a:buFont typeface="Cambria"/>
              <a:buChar char="❏"/>
            </a:pPr>
            <a:r>
              <a:rPr lang="en" sz="1600">
                <a:solidFill>
                  <a:srgbClr val="000000"/>
                </a:solidFill>
                <a:latin typeface="Cambria"/>
                <a:ea typeface="Cambria"/>
                <a:cs typeface="Cambria"/>
                <a:sym typeface="Cambria"/>
              </a:rPr>
              <a:t>Using Emotion and Face APIs, the emotional state of the user is determined and based on this emotion, a chat session is instigated in which the user is encouraged to express their feelings at the moment.</a:t>
            </a:r>
          </a:p>
          <a:p>
            <a:pPr lvl="0" rtl="0">
              <a:lnSpc>
                <a:spcPct val="100000"/>
              </a:lnSpc>
              <a:spcBef>
                <a:spcPts val="0"/>
              </a:spcBef>
              <a:spcAft>
                <a:spcPts val="0"/>
              </a:spcAft>
              <a:buNone/>
            </a:pPr>
            <a:r>
              <a:rPr lang="en" sz="1600">
                <a:solidFill>
                  <a:srgbClr val="000000"/>
                </a:solidFill>
                <a:latin typeface="Cambria"/>
                <a:ea typeface="Cambria"/>
                <a:cs typeface="Cambria"/>
                <a:sym typeface="Cambria"/>
              </a:rPr>
              <a:t>	 	 	</a:t>
            </a:r>
          </a:p>
          <a:p>
            <a:pPr marL="457200" lvl="0" indent="-330200" rtl="0">
              <a:lnSpc>
                <a:spcPct val="100000"/>
              </a:lnSpc>
              <a:spcBef>
                <a:spcPts val="0"/>
              </a:spcBef>
              <a:spcAft>
                <a:spcPts val="0"/>
              </a:spcAft>
              <a:buClr>
                <a:srgbClr val="000000"/>
              </a:buClr>
              <a:buSzPct val="100000"/>
              <a:buFont typeface="Cambria"/>
              <a:buChar char="❏"/>
            </a:pPr>
            <a:r>
              <a:rPr lang="en" sz="1600">
                <a:solidFill>
                  <a:srgbClr val="000000"/>
                </a:solidFill>
                <a:latin typeface="Cambria"/>
                <a:ea typeface="Cambria"/>
                <a:cs typeface="Cambria"/>
                <a:sym typeface="Cambria"/>
              </a:rPr>
              <a:t>With this app, the user can keep track of emotional trends over time. The Statistics portion of the app displays the percentage of each emotion the user has had over the time.</a:t>
            </a:r>
          </a:p>
          <a:p>
            <a:pPr lvl="0">
              <a:lnSpc>
                <a:spcPct val="100000"/>
              </a:lnSpc>
              <a:spcBef>
                <a:spcPts val="0"/>
              </a:spcBef>
              <a:spcAft>
                <a:spcPts val="0"/>
              </a:spcAft>
              <a:buNone/>
            </a:pPr>
            <a:endParaRPr sz="1600">
              <a:solidFill>
                <a:srgbClr val="000000"/>
              </a:solidFill>
              <a:latin typeface="Cambria"/>
              <a:ea typeface="Cambria"/>
              <a:cs typeface="Cambria"/>
              <a:sym typeface="Cambria"/>
            </a:endParaRPr>
          </a:p>
          <a:p>
            <a:pPr lvl="0">
              <a:spcBef>
                <a:spcPts val="0"/>
              </a:spcBef>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sz="1100" b="0">
                <a:solidFill>
                  <a:srgbClr val="000000"/>
                </a:solidFill>
                <a:latin typeface="Arial"/>
                <a:ea typeface="Arial"/>
                <a:cs typeface="Arial"/>
                <a:sym typeface="Arial"/>
              </a:rPr>
              <a:t>	 	 	 	</a:t>
            </a:r>
          </a:p>
          <a:p>
            <a:pPr lvl="0" algn="ctr">
              <a:lnSpc>
                <a:spcPct val="115000"/>
              </a:lnSpc>
              <a:spcBef>
                <a:spcPts val="0"/>
              </a:spcBef>
              <a:buNone/>
            </a:pPr>
            <a:r>
              <a:rPr lang="en">
                <a:solidFill>
                  <a:srgbClr val="000000"/>
                </a:solidFill>
                <a:latin typeface="Cambria"/>
                <a:ea typeface="Cambria"/>
                <a:cs typeface="Cambria"/>
                <a:sym typeface="Cambria"/>
              </a:rPr>
              <a:t>Significance of the project</a:t>
            </a:r>
          </a:p>
          <a:p>
            <a:pPr lvl="0">
              <a:spcBef>
                <a:spcPts val="0"/>
              </a:spcBef>
              <a:buNone/>
            </a:pPr>
            <a:endParaRPr/>
          </a:p>
        </p:txBody>
      </p:sp>
      <p:sp>
        <p:nvSpPr>
          <p:cNvPr id="106" name="Shape 106"/>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lvl="0" rtl="0">
              <a:lnSpc>
                <a:spcPct val="115000"/>
              </a:lnSpc>
              <a:spcBef>
                <a:spcPts val="0"/>
              </a:spcBef>
              <a:spcAft>
                <a:spcPts val="0"/>
              </a:spcAft>
              <a:buNone/>
            </a:pPr>
            <a:r>
              <a:rPr lang="en" sz="1100">
                <a:solidFill>
                  <a:srgbClr val="000000"/>
                </a:solidFill>
                <a:latin typeface="Arial"/>
                <a:ea typeface="Arial"/>
                <a:cs typeface="Arial"/>
                <a:sym typeface="Arial"/>
              </a:rPr>
              <a:t>	 	 	 	</a:t>
            </a:r>
          </a:p>
          <a:p>
            <a:pPr marL="457200" lvl="0" indent="-323850" rtl="0">
              <a:lnSpc>
                <a:spcPct val="115000"/>
              </a:lnSpc>
              <a:spcBef>
                <a:spcPts val="0"/>
              </a:spcBef>
              <a:spcAft>
                <a:spcPts val="0"/>
              </a:spcAft>
              <a:buClr>
                <a:srgbClr val="000000"/>
              </a:buClr>
              <a:buSzPct val="100000"/>
              <a:buFont typeface="Cambria"/>
              <a:buChar char="❏"/>
            </a:pPr>
            <a:r>
              <a:rPr lang="en" sz="1500">
                <a:solidFill>
                  <a:srgbClr val="000000"/>
                </a:solidFill>
                <a:latin typeface="Cambria"/>
                <a:ea typeface="Cambria"/>
                <a:cs typeface="Cambria"/>
                <a:sym typeface="Cambria"/>
              </a:rPr>
              <a:t>This app draws out the patterns of its user’s behaviors using AI and intelligently finds out its depressed users and suggests them ways to stay happy.</a:t>
            </a:r>
          </a:p>
          <a:p>
            <a:pPr lvl="0" rtl="0">
              <a:lnSpc>
                <a:spcPct val="115000"/>
              </a:lnSpc>
              <a:spcBef>
                <a:spcPts val="0"/>
              </a:spcBef>
              <a:spcAft>
                <a:spcPts val="0"/>
              </a:spcAft>
              <a:buNone/>
            </a:pPr>
            <a:endParaRPr sz="1500">
              <a:solidFill>
                <a:srgbClr val="000000"/>
              </a:solidFill>
              <a:latin typeface="Cambria"/>
              <a:ea typeface="Cambria"/>
              <a:cs typeface="Cambria"/>
              <a:sym typeface="Cambria"/>
            </a:endParaRPr>
          </a:p>
          <a:p>
            <a:pPr marL="457200" lvl="0" indent="-323850" rtl="0">
              <a:lnSpc>
                <a:spcPct val="115000"/>
              </a:lnSpc>
              <a:spcBef>
                <a:spcPts val="0"/>
              </a:spcBef>
              <a:spcAft>
                <a:spcPts val="0"/>
              </a:spcAft>
              <a:buClr>
                <a:srgbClr val="000000"/>
              </a:buClr>
              <a:buSzPct val="100000"/>
              <a:buFont typeface="Cambria"/>
              <a:buChar char="❏"/>
            </a:pPr>
            <a:r>
              <a:rPr lang="en" sz="1500">
                <a:solidFill>
                  <a:srgbClr val="000000"/>
                </a:solidFill>
                <a:latin typeface="Cambria"/>
                <a:ea typeface="Cambria"/>
                <a:cs typeface="Cambria"/>
                <a:sym typeface="Cambria"/>
              </a:rPr>
              <a:t>The users can integrate this app with their social networking accounts (facebook and whatsapp) to share their happiness trends.</a:t>
            </a:r>
          </a:p>
          <a:p>
            <a:pPr lvl="0" rtl="0">
              <a:lnSpc>
                <a:spcPct val="115000"/>
              </a:lnSpc>
              <a:spcBef>
                <a:spcPts val="0"/>
              </a:spcBef>
              <a:spcAft>
                <a:spcPts val="0"/>
              </a:spcAft>
              <a:buNone/>
            </a:pPr>
            <a:endParaRPr sz="1500">
              <a:solidFill>
                <a:srgbClr val="000000"/>
              </a:solidFill>
              <a:latin typeface="Cambria"/>
              <a:ea typeface="Cambria"/>
              <a:cs typeface="Cambria"/>
              <a:sym typeface="Cambria"/>
            </a:endParaRPr>
          </a:p>
          <a:p>
            <a:pPr marL="457200" lvl="0" indent="-323850" rtl="0">
              <a:lnSpc>
                <a:spcPct val="115000"/>
              </a:lnSpc>
              <a:spcBef>
                <a:spcPts val="0"/>
              </a:spcBef>
              <a:spcAft>
                <a:spcPts val="0"/>
              </a:spcAft>
              <a:buClr>
                <a:srgbClr val="000000"/>
              </a:buClr>
              <a:buSzPct val="100000"/>
              <a:buFont typeface="Cambria"/>
              <a:buChar char="❏"/>
            </a:pPr>
            <a:r>
              <a:rPr lang="en" sz="1500">
                <a:solidFill>
                  <a:srgbClr val="000000"/>
                </a:solidFill>
                <a:latin typeface="Cambria"/>
                <a:ea typeface="Cambria"/>
                <a:cs typeface="Cambria"/>
                <a:sym typeface="Cambria"/>
              </a:rPr>
              <a:t>Psychologists can use this app to accurately monitor user behavior over time and make better decisions.</a:t>
            </a:r>
          </a:p>
          <a:p>
            <a:pPr lvl="0" rtl="0">
              <a:lnSpc>
                <a:spcPct val="115000"/>
              </a:lnSpc>
              <a:spcBef>
                <a:spcPts val="0"/>
              </a:spcBef>
              <a:spcAft>
                <a:spcPts val="0"/>
              </a:spcAft>
              <a:buNone/>
            </a:pPr>
            <a:endParaRPr sz="1500">
              <a:solidFill>
                <a:srgbClr val="000000"/>
              </a:solidFill>
              <a:latin typeface="Calibri"/>
              <a:ea typeface="Calibri"/>
              <a:cs typeface="Calibri"/>
              <a:sym typeface="Calibri"/>
            </a:endParaRPr>
          </a:p>
          <a:p>
            <a:pPr lvl="0" rtl="0">
              <a:lnSpc>
                <a:spcPct val="115000"/>
              </a:lnSpc>
              <a:spcBef>
                <a:spcPts val="0"/>
              </a:spcBef>
              <a:spcAft>
                <a:spcPts val="0"/>
              </a:spcAft>
              <a:buNone/>
            </a:pPr>
            <a:endParaRPr sz="1500">
              <a:solidFill>
                <a:srgbClr val="000000"/>
              </a:solidFill>
              <a:latin typeface="Calibri"/>
              <a:ea typeface="Calibri"/>
              <a:cs typeface="Calibri"/>
              <a:sym typeface="Calibri"/>
            </a:endParaRPr>
          </a:p>
          <a:p>
            <a:pPr lvl="0">
              <a:spcBef>
                <a:spcPts val="0"/>
              </a:spcBef>
              <a:buNone/>
            </a:pPr>
            <a:endParaRPr sz="1100">
              <a:solidFill>
                <a:srgbClr val="000000"/>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Shape 84"/>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sz="1100" b="0">
                <a:solidFill>
                  <a:srgbClr val="000000"/>
                </a:solidFill>
                <a:latin typeface="Arial"/>
                <a:ea typeface="Arial"/>
                <a:cs typeface="Arial"/>
                <a:sym typeface="Arial"/>
              </a:rPr>
              <a:t>	 	 	 	</a:t>
            </a:r>
          </a:p>
          <a:p>
            <a:pPr lvl="0" algn="ctr">
              <a:lnSpc>
                <a:spcPct val="115000"/>
              </a:lnSpc>
              <a:spcBef>
                <a:spcPts val="0"/>
              </a:spcBef>
              <a:buNone/>
            </a:pPr>
            <a:r>
              <a:rPr lang="en">
                <a:solidFill>
                  <a:srgbClr val="000000"/>
                </a:solidFill>
                <a:latin typeface="Cambria"/>
                <a:ea typeface="Cambria"/>
                <a:cs typeface="Cambria"/>
                <a:sym typeface="Cambria"/>
              </a:rPr>
              <a:t>Wireframe Design</a:t>
            </a:r>
          </a:p>
          <a:p>
            <a:pPr lvl="0">
              <a:spcBef>
                <a:spcPts val="0"/>
              </a:spcBef>
              <a:buNone/>
            </a:pPr>
            <a:endParaRPr/>
          </a:p>
        </p:txBody>
      </p:sp>
      <p:pic>
        <p:nvPicPr>
          <p:cNvPr id="85" name="Shape 85"/>
          <p:cNvPicPr preferRelativeResize="0"/>
          <p:nvPr/>
        </p:nvPicPr>
        <p:blipFill>
          <a:blip r:embed="rId3">
            <a:alphaModFix/>
          </a:blip>
          <a:stretch>
            <a:fillRect/>
          </a:stretch>
        </p:blipFill>
        <p:spPr>
          <a:xfrm>
            <a:off x="1581150" y="1497950"/>
            <a:ext cx="5981700" cy="3295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lgn="ctr">
              <a:spcBef>
                <a:spcPts val="0"/>
              </a:spcBef>
              <a:buNone/>
            </a:pPr>
            <a:r>
              <a:rPr lang="en" dirty="0">
                <a:solidFill>
                  <a:srgbClr val="000000"/>
                </a:solidFill>
                <a:latin typeface="Cambria"/>
                <a:ea typeface="Cambria"/>
                <a:cs typeface="Cambria"/>
                <a:sym typeface="Cambria"/>
              </a:rPr>
              <a:t>Screenshots</a:t>
            </a:r>
          </a:p>
        </p:txBody>
      </p:sp>
      <p:pic>
        <p:nvPicPr>
          <p:cNvPr id="91" name="Shape 91"/>
          <p:cNvPicPr preferRelativeResize="0"/>
          <p:nvPr/>
        </p:nvPicPr>
        <p:blipFill>
          <a:blip r:embed="rId3">
            <a:alphaModFix/>
          </a:blip>
          <a:stretch>
            <a:fillRect/>
          </a:stretch>
        </p:blipFill>
        <p:spPr>
          <a:xfrm>
            <a:off x="152400" y="1304825"/>
            <a:ext cx="2085378" cy="3686274"/>
          </a:xfrm>
          <a:prstGeom prst="rect">
            <a:avLst/>
          </a:prstGeom>
          <a:noFill/>
          <a:ln>
            <a:noFill/>
          </a:ln>
        </p:spPr>
      </p:pic>
      <p:pic>
        <p:nvPicPr>
          <p:cNvPr id="92" name="Shape 92"/>
          <p:cNvPicPr preferRelativeResize="0"/>
          <p:nvPr/>
        </p:nvPicPr>
        <p:blipFill>
          <a:blip r:embed="rId4">
            <a:alphaModFix/>
          </a:blip>
          <a:stretch>
            <a:fillRect/>
          </a:stretch>
        </p:blipFill>
        <p:spPr>
          <a:xfrm>
            <a:off x="2390178" y="1304825"/>
            <a:ext cx="2074433" cy="3686274"/>
          </a:xfrm>
          <a:prstGeom prst="rect">
            <a:avLst/>
          </a:prstGeom>
          <a:noFill/>
          <a:ln>
            <a:noFill/>
          </a:ln>
        </p:spPr>
      </p:pic>
      <p:pic>
        <p:nvPicPr>
          <p:cNvPr id="93" name="Shape 93"/>
          <p:cNvPicPr preferRelativeResize="0"/>
          <p:nvPr/>
        </p:nvPicPr>
        <p:blipFill>
          <a:blip r:embed="rId5">
            <a:alphaModFix/>
          </a:blip>
          <a:stretch>
            <a:fillRect/>
          </a:stretch>
        </p:blipFill>
        <p:spPr>
          <a:xfrm>
            <a:off x="4617011" y="1304825"/>
            <a:ext cx="2069487" cy="3686274"/>
          </a:xfrm>
          <a:prstGeom prst="rect">
            <a:avLst/>
          </a:prstGeom>
          <a:noFill/>
          <a:ln>
            <a:noFill/>
          </a:ln>
        </p:spPr>
      </p:pic>
      <p:pic>
        <p:nvPicPr>
          <p:cNvPr id="94" name="Shape 94"/>
          <p:cNvPicPr preferRelativeResize="0"/>
          <p:nvPr/>
        </p:nvPicPr>
        <p:blipFill>
          <a:blip r:embed="rId6">
            <a:alphaModFix/>
          </a:blip>
          <a:stretch>
            <a:fillRect/>
          </a:stretch>
        </p:blipFill>
        <p:spPr>
          <a:xfrm>
            <a:off x="6838898" y="1304825"/>
            <a:ext cx="2050270" cy="3686274"/>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90"/>
          <p:cNvSpPr txBox="1">
            <a:spLocks/>
          </p:cNvSpPr>
          <p:nvPr/>
        </p:nvSpPr>
        <p:spPr>
          <a:xfrm>
            <a:off x="311700" y="445025"/>
            <a:ext cx="8520600" cy="707400"/>
          </a:xfrm>
          <a:prstGeom prst="rect">
            <a:avLst/>
          </a:prstGeom>
        </p:spPr>
        <p:txBody>
          <a:bodyPr lIns="91425" tIns="91425" rIns="91425" bIns="91425" anchor="t"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 sz="3600" b="1" i="0" u="none" strike="noStrike" kern="0" cap="none" spc="0" normalizeH="0" baseline="0" noProof="0" dirty="0" smtClean="0">
                <a:ln>
                  <a:noFill/>
                </a:ln>
                <a:solidFill>
                  <a:srgbClr val="000000"/>
                </a:solidFill>
                <a:effectLst/>
                <a:uLnTx/>
                <a:uFillTx/>
                <a:latin typeface="Cambria"/>
                <a:ea typeface="Cambria"/>
                <a:cs typeface="Cambria"/>
                <a:sym typeface="Cambria"/>
              </a:rPr>
              <a:t>Screencast</a:t>
            </a:r>
            <a:endParaRPr kumimoji="0" lang="en" sz="3600" b="1" i="0" u="none" strike="noStrike" kern="0" cap="none" spc="0" normalizeH="0" baseline="0" noProof="0" dirty="0">
              <a:ln>
                <a:noFill/>
              </a:ln>
              <a:solidFill>
                <a:srgbClr val="000000"/>
              </a:solidFill>
              <a:effectLst/>
              <a:uLnTx/>
              <a:uFillTx/>
              <a:latin typeface="Cambria"/>
              <a:ea typeface="Cambria"/>
              <a:cs typeface="Cambria"/>
              <a:sym typeface="Cambria"/>
            </a:endParaRPr>
          </a:p>
        </p:txBody>
      </p:sp>
      <p:pic>
        <p:nvPicPr>
          <p:cNvPr id="4" name="Final Project Screencast.mp4">
            <a:hlinkClick r:id="" action="ppaction://media"/>
          </p:cNvPr>
          <p:cNvPicPr>
            <a:picLocks noRot="1" noChangeAspect="1"/>
          </p:cNvPicPr>
          <p:nvPr>
            <a:videoFile r:link="rId1"/>
          </p:nvPr>
        </p:nvPicPr>
        <p:blipFill>
          <a:blip r:embed="rId3"/>
          <a:stretch>
            <a:fillRect/>
          </a:stretch>
        </p:blipFill>
        <p:spPr>
          <a:xfrm>
            <a:off x="3429000" y="1123950"/>
            <a:ext cx="2286000" cy="40195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sz="1100" b="0">
                <a:solidFill>
                  <a:srgbClr val="000000"/>
                </a:solidFill>
                <a:latin typeface="Arial"/>
                <a:ea typeface="Arial"/>
                <a:cs typeface="Arial"/>
                <a:sym typeface="Arial"/>
              </a:rPr>
              <a:t>	 	 	 	</a:t>
            </a:r>
          </a:p>
          <a:p>
            <a:pPr lvl="0" algn="ctr">
              <a:lnSpc>
                <a:spcPct val="115000"/>
              </a:lnSpc>
              <a:spcBef>
                <a:spcPts val="0"/>
              </a:spcBef>
              <a:buNone/>
            </a:pPr>
            <a:r>
              <a:rPr lang="en">
                <a:solidFill>
                  <a:srgbClr val="000000"/>
                </a:solidFill>
                <a:latin typeface="Cambria"/>
                <a:ea typeface="Cambria"/>
                <a:cs typeface="Cambria"/>
                <a:sym typeface="Cambria"/>
              </a:rPr>
              <a:t>Tools and technology used</a:t>
            </a:r>
          </a:p>
          <a:p>
            <a:pPr lvl="0">
              <a:spcBef>
                <a:spcPts val="0"/>
              </a:spcBef>
              <a:buNone/>
            </a:pPr>
            <a:endParaRPr/>
          </a:p>
        </p:txBody>
      </p:sp>
      <p:sp>
        <p:nvSpPr>
          <p:cNvPr id="112" name="Shape 112"/>
          <p:cNvSpPr txBox="1">
            <a:spLocks noGrp="1"/>
          </p:cNvSpPr>
          <p:nvPr>
            <p:ph type="body" idx="1"/>
          </p:nvPr>
        </p:nvSpPr>
        <p:spPr>
          <a:xfrm>
            <a:off x="311700" y="1152425"/>
            <a:ext cx="8520600" cy="4036800"/>
          </a:xfrm>
          <a:prstGeom prst="rect">
            <a:avLst/>
          </a:prstGeom>
        </p:spPr>
        <p:txBody>
          <a:bodyPr lIns="91425" tIns="91425" rIns="91425" bIns="91425" anchor="t" anchorCtr="0">
            <a:noAutofit/>
          </a:bodyPr>
          <a:lstStyle/>
          <a:p>
            <a:pPr lvl="0">
              <a:spcBef>
                <a:spcPts val="0"/>
              </a:spcBef>
              <a:buNone/>
            </a:pPr>
            <a:r>
              <a:rPr lang="en" sz="1100">
                <a:solidFill>
                  <a:srgbClr val="000000"/>
                </a:solidFill>
                <a:latin typeface="Arial"/>
                <a:ea typeface="Arial"/>
                <a:cs typeface="Arial"/>
                <a:sym typeface="Arial"/>
              </a:rPr>
              <a:t> 	 	</a:t>
            </a:r>
          </a:p>
          <a:p>
            <a:pPr marL="457200" lvl="0" indent="-317500" rtl="0">
              <a:lnSpc>
                <a:spcPct val="100000"/>
              </a:lnSpc>
              <a:spcBef>
                <a:spcPts val="0"/>
              </a:spcBef>
              <a:spcAft>
                <a:spcPts val="0"/>
              </a:spcAft>
              <a:buClr>
                <a:srgbClr val="000000"/>
              </a:buClr>
              <a:buSzPct val="100000"/>
              <a:buFont typeface="Cambria"/>
              <a:buChar char="❏"/>
            </a:pPr>
            <a:r>
              <a:rPr lang="en" sz="1400" b="1">
                <a:solidFill>
                  <a:srgbClr val="000000"/>
                </a:solidFill>
                <a:latin typeface="Cambria"/>
                <a:ea typeface="Cambria"/>
                <a:cs typeface="Cambria"/>
                <a:sym typeface="Cambria"/>
              </a:rPr>
              <a:t>Android Studio</a:t>
            </a:r>
            <a:r>
              <a:rPr lang="en" sz="1400">
                <a:solidFill>
                  <a:srgbClr val="000000"/>
                </a:solidFill>
                <a:latin typeface="Cambria"/>
                <a:ea typeface="Cambria"/>
                <a:cs typeface="Cambria"/>
                <a:sym typeface="Cambria"/>
              </a:rPr>
              <a:t> provides the tools for building apps on every type of Android device. It is a code editing, debugging, performance tooling, a flexible build system, and an instant build/deploy system all allow you to focus on building unique and high quality apps.</a:t>
            </a:r>
          </a:p>
          <a:p>
            <a:pPr lvl="0">
              <a:lnSpc>
                <a:spcPct val="100000"/>
              </a:lnSpc>
              <a:spcBef>
                <a:spcPts val="0"/>
              </a:spcBef>
              <a:spcAft>
                <a:spcPts val="0"/>
              </a:spcAft>
              <a:buNone/>
            </a:pPr>
            <a:endParaRPr sz="1400">
              <a:solidFill>
                <a:srgbClr val="000000"/>
              </a:solidFill>
              <a:latin typeface="Cambria"/>
              <a:ea typeface="Cambria"/>
              <a:cs typeface="Cambria"/>
              <a:sym typeface="Cambria"/>
            </a:endParaRPr>
          </a:p>
          <a:p>
            <a:pPr marL="457200" lvl="0" indent="-317500" rtl="0">
              <a:lnSpc>
                <a:spcPct val="100000"/>
              </a:lnSpc>
              <a:spcBef>
                <a:spcPts val="0"/>
              </a:spcBef>
              <a:spcAft>
                <a:spcPts val="0"/>
              </a:spcAft>
              <a:buClr>
                <a:srgbClr val="000000"/>
              </a:buClr>
              <a:buSzPct val="100000"/>
              <a:buFont typeface="Cambria"/>
              <a:buChar char="❏"/>
            </a:pPr>
            <a:r>
              <a:rPr lang="en" sz="1400" b="1">
                <a:solidFill>
                  <a:srgbClr val="000000"/>
                </a:solidFill>
                <a:latin typeface="Cambria"/>
                <a:ea typeface="Cambria"/>
                <a:cs typeface="Cambria"/>
                <a:sym typeface="Cambria"/>
              </a:rPr>
              <a:t>Microsoft Face API </a:t>
            </a:r>
            <a:r>
              <a:rPr lang="en" sz="1400">
                <a:solidFill>
                  <a:srgbClr val="000000"/>
                </a:solidFill>
                <a:latin typeface="Cambria"/>
                <a:ea typeface="Cambria"/>
                <a:cs typeface="Cambria"/>
                <a:sym typeface="Cambria"/>
              </a:rPr>
              <a:t>helps in detecting, analyzing, organizing and tagging faces in photos. This cloud-based API detects human faces in images using face rectangles and face attributes—including face landmarks, poses, and machine learning-based predictions of face attributes.</a:t>
            </a:r>
          </a:p>
          <a:p>
            <a:pPr lvl="0">
              <a:lnSpc>
                <a:spcPct val="100000"/>
              </a:lnSpc>
              <a:spcBef>
                <a:spcPts val="0"/>
              </a:spcBef>
              <a:spcAft>
                <a:spcPts val="0"/>
              </a:spcAft>
              <a:buNone/>
            </a:pPr>
            <a:endParaRPr sz="1400">
              <a:solidFill>
                <a:srgbClr val="000000"/>
              </a:solidFill>
              <a:latin typeface="Cambria"/>
              <a:ea typeface="Cambria"/>
              <a:cs typeface="Cambria"/>
              <a:sym typeface="Cambria"/>
            </a:endParaRPr>
          </a:p>
          <a:p>
            <a:pPr marL="457200" lvl="0" indent="-317500" rtl="0">
              <a:lnSpc>
                <a:spcPct val="100000"/>
              </a:lnSpc>
              <a:spcBef>
                <a:spcPts val="0"/>
              </a:spcBef>
              <a:spcAft>
                <a:spcPts val="0"/>
              </a:spcAft>
              <a:buClr>
                <a:srgbClr val="000000"/>
              </a:buClr>
              <a:buSzPct val="100000"/>
              <a:buFont typeface="Cambria"/>
              <a:buChar char="❏"/>
            </a:pPr>
            <a:r>
              <a:rPr lang="en" sz="1400" b="1">
                <a:solidFill>
                  <a:srgbClr val="000000"/>
                </a:solidFill>
                <a:latin typeface="Cambria"/>
                <a:ea typeface="Cambria"/>
                <a:cs typeface="Cambria"/>
                <a:sym typeface="Cambria"/>
              </a:rPr>
              <a:t>Microsoft Emotion API</a:t>
            </a:r>
            <a:r>
              <a:rPr lang="en" sz="1400">
                <a:solidFill>
                  <a:srgbClr val="000000"/>
                </a:solidFill>
                <a:latin typeface="Cambria"/>
                <a:ea typeface="Cambria"/>
                <a:cs typeface="Cambria"/>
                <a:sym typeface="Cambria"/>
              </a:rPr>
              <a:t> helps in creating apps that respond to moods, recognize feelings, and get personal with the Emotion API. Using facial expressions, this cloud-based API can detect happiness, neutrality, sadness, contempt, anger, disgust, fear, and surprise. The artificial intelligence algorithms detect these emotions based on universal facial expressions, functioning even cross-culturally.</a:t>
            </a:r>
          </a:p>
          <a:p>
            <a:pPr lvl="0">
              <a:lnSpc>
                <a:spcPct val="100000"/>
              </a:lnSpc>
              <a:spcBef>
                <a:spcPts val="0"/>
              </a:spcBef>
              <a:spcAft>
                <a:spcPts val="0"/>
              </a:spcAft>
              <a:buNone/>
            </a:pPr>
            <a:endParaRPr sz="1400">
              <a:solidFill>
                <a:srgbClr val="000000"/>
              </a:solidFill>
              <a:latin typeface="Cambria"/>
              <a:ea typeface="Cambria"/>
              <a:cs typeface="Cambria"/>
              <a:sym typeface="Cambria"/>
            </a:endParaRPr>
          </a:p>
          <a:p>
            <a:pPr marL="457200" lvl="0" indent="-317500">
              <a:lnSpc>
                <a:spcPct val="100000"/>
              </a:lnSpc>
              <a:spcBef>
                <a:spcPts val="0"/>
              </a:spcBef>
              <a:spcAft>
                <a:spcPts val="0"/>
              </a:spcAft>
              <a:buClr>
                <a:srgbClr val="000000"/>
              </a:buClr>
              <a:buSzPct val="100000"/>
              <a:buFont typeface="Cambria"/>
              <a:buChar char="❏"/>
            </a:pPr>
            <a:r>
              <a:rPr lang="en" sz="1400" b="1">
                <a:solidFill>
                  <a:srgbClr val="000000"/>
                </a:solidFill>
                <a:latin typeface="Cambria"/>
                <a:ea typeface="Cambria"/>
                <a:cs typeface="Cambria"/>
                <a:sym typeface="Cambria"/>
              </a:rPr>
              <a:t>Git  </a:t>
            </a:r>
            <a:r>
              <a:rPr lang="en" sz="1400">
                <a:solidFill>
                  <a:srgbClr val="000000"/>
                </a:solidFill>
                <a:latin typeface="Cambria"/>
                <a:ea typeface="Cambria"/>
                <a:cs typeface="Cambria"/>
                <a:sym typeface="Cambria"/>
              </a:rPr>
              <a:t>Git is a distributed version control and source code management system. Version Control System </a:t>
            </a:r>
            <a:r>
              <a:rPr lang="en" sz="1400" b="1">
                <a:solidFill>
                  <a:srgbClr val="000000"/>
                </a:solidFill>
                <a:latin typeface="Cambria"/>
                <a:ea typeface="Cambria"/>
                <a:cs typeface="Cambria"/>
                <a:sym typeface="Cambria"/>
              </a:rPr>
              <a:t>(VCS)</a:t>
            </a:r>
            <a:r>
              <a:rPr lang="en" sz="1400">
                <a:solidFill>
                  <a:srgbClr val="000000"/>
                </a:solidFill>
                <a:latin typeface="Cambria"/>
                <a:ea typeface="Cambria"/>
                <a:cs typeface="Cambria"/>
                <a:sym typeface="Cambria"/>
              </a:rPr>
              <a:t> is a software that helps software developers to work together and maintain a complete history of their work. Git is Free and </a:t>
            </a:r>
            <a:r>
              <a:rPr lang="en" sz="1400" b="1">
                <a:solidFill>
                  <a:srgbClr val="000000"/>
                </a:solidFill>
                <a:latin typeface="Cambria"/>
                <a:ea typeface="Cambria"/>
                <a:cs typeface="Cambria"/>
                <a:sym typeface="Cambria"/>
              </a:rPr>
              <a:t>open source. </a:t>
            </a:r>
          </a:p>
          <a:p>
            <a:pPr lvl="0">
              <a:spcBef>
                <a:spcPts val="0"/>
              </a:spcBef>
              <a:buNone/>
            </a:pPr>
            <a:r>
              <a:rPr lang="en" sz="1400">
                <a:solidFill>
                  <a:srgbClr val="000000"/>
                </a:solidFill>
                <a:latin typeface="Cambria"/>
                <a:ea typeface="Cambria"/>
                <a:cs typeface="Cambria"/>
                <a:sym typeface="Cambria"/>
              </a:rPr>
              <a:t>	 	 	 	</a:t>
            </a:r>
          </a:p>
          <a:p>
            <a:pPr lvl="0">
              <a:spcBef>
                <a:spcPts val="0"/>
              </a:spcBef>
              <a:buNone/>
            </a:pP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311700" y="445025"/>
            <a:ext cx="8520600" cy="707400"/>
          </a:xfrm>
          <a:prstGeom prst="rect">
            <a:avLst/>
          </a:prstGeom>
        </p:spPr>
        <p:txBody>
          <a:bodyPr lIns="91425" tIns="91425" rIns="91425" bIns="91425" anchor="t" anchorCtr="0">
            <a:noAutofit/>
          </a:bodyPr>
          <a:lstStyle/>
          <a:p>
            <a:pPr lvl="0">
              <a:spcBef>
                <a:spcPts val="0"/>
              </a:spcBef>
              <a:buNone/>
            </a:pPr>
            <a:r>
              <a:rPr lang="en" sz="1100" b="0">
                <a:solidFill>
                  <a:srgbClr val="000000"/>
                </a:solidFill>
                <a:latin typeface="Arial"/>
                <a:ea typeface="Arial"/>
                <a:cs typeface="Arial"/>
                <a:sym typeface="Arial"/>
              </a:rPr>
              <a:t>	 	 	 	</a:t>
            </a:r>
          </a:p>
          <a:p>
            <a:pPr lvl="0" algn="ctr">
              <a:lnSpc>
                <a:spcPct val="115000"/>
              </a:lnSpc>
              <a:spcBef>
                <a:spcPts val="0"/>
              </a:spcBef>
              <a:buNone/>
            </a:pPr>
            <a:r>
              <a:rPr lang="en">
                <a:solidFill>
                  <a:srgbClr val="000000"/>
                </a:solidFill>
                <a:latin typeface="Cambria"/>
                <a:ea typeface="Cambria"/>
                <a:cs typeface="Cambria"/>
                <a:sym typeface="Cambria"/>
              </a:rPr>
              <a:t>References</a:t>
            </a:r>
          </a:p>
          <a:p>
            <a:pPr lvl="0">
              <a:spcBef>
                <a:spcPts val="0"/>
              </a:spcBef>
              <a:buNone/>
            </a:pPr>
            <a:endParaRPr/>
          </a:p>
        </p:txBody>
      </p:sp>
      <p:sp>
        <p:nvSpPr>
          <p:cNvPr id="118" name="Shape 118"/>
          <p:cNvSpPr txBox="1">
            <a:spLocks noGrp="1"/>
          </p:cNvSpPr>
          <p:nvPr>
            <p:ph type="body" idx="1"/>
          </p:nvPr>
        </p:nvSpPr>
        <p:spPr>
          <a:xfrm>
            <a:off x="311700" y="1266325"/>
            <a:ext cx="8520600" cy="3302700"/>
          </a:xfrm>
          <a:prstGeom prst="rect">
            <a:avLst/>
          </a:prstGeom>
        </p:spPr>
        <p:txBody>
          <a:bodyPr lIns="91425" tIns="91425" rIns="91425" bIns="91425" anchor="t" anchorCtr="0">
            <a:noAutofit/>
          </a:bodyPr>
          <a:lstStyle/>
          <a:p>
            <a:pPr lvl="0">
              <a:spcBef>
                <a:spcPts val="0"/>
              </a:spcBef>
              <a:buNone/>
            </a:pPr>
            <a:r>
              <a:rPr lang="en" sz="1100" dirty="0">
                <a:solidFill>
                  <a:srgbClr val="000000"/>
                </a:solidFill>
                <a:latin typeface="Arial"/>
                <a:ea typeface="Arial"/>
                <a:cs typeface="Arial"/>
                <a:sym typeface="Arial"/>
              </a:rPr>
              <a:t>	 	 	 	</a:t>
            </a:r>
          </a:p>
          <a:p>
            <a:pPr marL="457200" lvl="0" indent="-330200">
              <a:lnSpc>
                <a:spcPct val="115000"/>
              </a:lnSpc>
              <a:spcBef>
                <a:spcPts val="0"/>
              </a:spcBef>
              <a:spcAft>
                <a:spcPts val="0"/>
              </a:spcAft>
              <a:buSzPct val="100000"/>
              <a:buFont typeface="Cambria"/>
              <a:buChar char="❏"/>
            </a:pPr>
            <a:r>
              <a:rPr lang="en" sz="1600" dirty="0">
                <a:solidFill>
                  <a:srgbClr val="000000"/>
                </a:solidFill>
                <a:latin typeface="Cambria"/>
                <a:ea typeface="Cambria"/>
                <a:cs typeface="Cambria"/>
                <a:sym typeface="Cambria"/>
              </a:rPr>
              <a:t>Android Studio: -</a:t>
            </a:r>
            <a:r>
              <a:rPr lang="en" sz="1600" dirty="0">
                <a:solidFill>
                  <a:srgbClr val="000000"/>
                </a:solidFill>
                <a:latin typeface="Cambria"/>
                <a:ea typeface="Cambria"/>
                <a:cs typeface="Cambria"/>
                <a:sym typeface="Cambria"/>
                <a:hlinkClick r:id="rId3"/>
              </a:rPr>
              <a:t> </a:t>
            </a:r>
            <a:r>
              <a:rPr lang="en" sz="1600" u="sng" dirty="0">
                <a:solidFill>
                  <a:schemeClr val="hlink"/>
                </a:solidFill>
                <a:latin typeface="Cambria"/>
                <a:ea typeface="Cambria"/>
                <a:cs typeface="Cambria"/>
                <a:sym typeface="Cambria"/>
                <a:hlinkClick r:id="rId3"/>
              </a:rPr>
              <a:t>https://</a:t>
            </a:r>
            <a:r>
              <a:rPr lang="en" sz="1600" u="sng" dirty="0">
                <a:solidFill>
                  <a:schemeClr val="hlink"/>
                </a:solidFill>
                <a:latin typeface="Cambria"/>
                <a:ea typeface="Cambria"/>
                <a:cs typeface="Cambria"/>
                <a:sym typeface="Cambria"/>
              </a:rPr>
              <a:t>developer.android.com/studio/index.html</a:t>
            </a:r>
            <a:endParaRPr lang="en" sz="1600" u="sng" dirty="0">
              <a:solidFill>
                <a:schemeClr val="hlink"/>
              </a:solidFill>
              <a:latin typeface="Cambria"/>
              <a:ea typeface="Cambria"/>
              <a:cs typeface="Cambria"/>
              <a:sym typeface="Cambria"/>
              <a:hlinkClick r:id="rId3"/>
            </a:endParaRPr>
          </a:p>
          <a:p>
            <a:pPr marL="457200" lvl="0" indent="-330200">
              <a:lnSpc>
                <a:spcPct val="115000"/>
              </a:lnSpc>
              <a:spcBef>
                <a:spcPts val="0"/>
              </a:spcBef>
              <a:spcAft>
                <a:spcPts val="0"/>
              </a:spcAft>
              <a:buSzPct val="100000"/>
              <a:buFont typeface="Cambria"/>
              <a:buChar char="❏"/>
            </a:pPr>
            <a:r>
              <a:rPr lang="en" sz="1600" dirty="0">
                <a:solidFill>
                  <a:srgbClr val="000000"/>
                </a:solidFill>
                <a:latin typeface="Cambria"/>
                <a:ea typeface="Cambria"/>
                <a:cs typeface="Cambria"/>
                <a:sym typeface="Cambria"/>
              </a:rPr>
              <a:t>Face API: - </a:t>
            </a:r>
            <a:r>
              <a:rPr lang="en" sz="1600" u="sng" dirty="0">
                <a:solidFill>
                  <a:schemeClr val="hlink"/>
                </a:solidFill>
                <a:latin typeface="Cambria"/>
                <a:ea typeface="Cambria"/>
                <a:cs typeface="Cambria"/>
                <a:sym typeface="Cambria"/>
              </a:rPr>
              <a:t>https://azure.microsoft.com/en-us/services/cognitive-services/face/</a:t>
            </a:r>
            <a:endParaRPr lang="en" sz="1600" u="sng" dirty="0">
              <a:solidFill>
                <a:schemeClr val="hlink"/>
              </a:solidFill>
              <a:latin typeface="Cambria"/>
              <a:ea typeface="Cambria"/>
              <a:cs typeface="Cambria"/>
              <a:sym typeface="Cambria"/>
              <a:hlinkClick r:id="rId4"/>
            </a:endParaRPr>
          </a:p>
          <a:p>
            <a:pPr marL="457200" lvl="0" indent="-330200">
              <a:lnSpc>
                <a:spcPct val="115000"/>
              </a:lnSpc>
              <a:spcBef>
                <a:spcPts val="0"/>
              </a:spcBef>
              <a:spcAft>
                <a:spcPts val="0"/>
              </a:spcAft>
              <a:buSzPct val="100000"/>
              <a:buFont typeface="Cambria"/>
              <a:buChar char="❏"/>
            </a:pPr>
            <a:r>
              <a:rPr lang="en" sz="1600" dirty="0">
                <a:solidFill>
                  <a:srgbClr val="000000"/>
                </a:solidFill>
                <a:latin typeface="Cambria"/>
                <a:ea typeface="Cambria"/>
                <a:cs typeface="Cambria"/>
                <a:sym typeface="Cambria"/>
              </a:rPr>
              <a:t>Computer Vision API: - </a:t>
            </a:r>
            <a:r>
              <a:rPr lang="en" sz="1600" u="sng" dirty="0">
                <a:solidFill>
                  <a:schemeClr val="hlink"/>
                </a:solidFill>
                <a:latin typeface="Cambria"/>
                <a:ea typeface="Cambria"/>
                <a:cs typeface="Cambria"/>
                <a:sym typeface="Cambria"/>
              </a:rPr>
              <a:t>https://azure.microsoft.com/en-us/services/cognitive-services/computer-vision/</a:t>
            </a:r>
            <a:endParaRPr lang="en" sz="1600" u="sng" dirty="0">
              <a:solidFill>
                <a:schemeClr val="hlink"/>
              </a:solidFill>
              <a:latin typeface="Cambria"/>
              <a:ea typeface="Cambria"/>
              <a:cs typeface="Cambria"/>
              <a:sym typeface="Cambria"/>
              <a:hlinkClick r:id="rId5"/>
            </a:endParaRPr>
          </a:p>
          <a:p>
            <a:pPr marL="457200" lvl="0" indent="-330200">
              <a:lnSpc>
                <a:spcPct val="115000"/>
              </a:lnSpc>
              <a:spcBef>
                <a:spcPts val="0"/>
              </a:spcBef>
              <a:spcAft>
                <a:spcPts val="0"/>
              </a:spcAft>
              <a:buSzPct val="100000"/>
              <a:buFont typeface="Cambria"/>
              <a:buChar char="❏"/>
            </a:pPr>
            <a:r>
              <a:rPr lang="en" sz="1600" dirty="0">
                <a:solidFill>
                  <a:srgbClr val="000000"/>
                </a:solidFill>
                <a:latin typeface="Cambria"/>
                <a:ea typeface="Cambria"/>
                <a:cs typeface="Cambria"/>
                <a:sym typeface="Cambria"/>
              </a:rPr>
              <a:t>Emotion API: - </a:t>
            </a:r>
            <a:r>
              <a:rPr lang="en" sz="1600" u="sng" dirty="0">
                <a:solidFill>
                  <a:schemeClr val="hlink"/>
                </a:solidFill>
                <a:latin typeface="Cambria"/>
                <a:ea typeface="Cambria"/>
                <a:cs typeface="Cambria"/>
                <a:sym typeface="Cambria"/>
              </a:rPr>
              <a:t>https://azure.microsoft.com/en-us/services/cognitive-services/emotion/</a:t>
            </a:r>
            <a:endParaRPr lang="en" sz="1600" u="sng" dirty="0">
              <a:solidFill>
                <a:schemeClr val="hlink"/>
              </a:solidFill>
              <a:latin typeface="Cambria"/>
              <a:ea typeface="Cambria"/>
              <a:cs typeface="Cambria"/>
              <a:sym typeface="Cambria"/>
              <a:hlinkClick r:id="rId6"/>
            </a:endParaRPr>
          </a:p>
          <a:p>
            <a:pPr marL="457200" lvl="0" indent="-330200">
              <a:lnSpc>
                <a:spcPct val="115000"/>
              </a:lnSpc>
              <a:spcBef>
                <a:spcPts val="0"/>
              </a:spcBef>
              <a:spcAft>
                <a:spcPts val="0"/>
              </a:spcAft>
              <a:buSzPct val="100000"/>
              <a:buFont typeface="Cambria"/>
              <a:buChar char="❏"/>
            </a:pPr>
            <a:r>
              <a:rPr lang="en" sz="1600" dirty="0">
                <a:solidFill>
                  <a:srgbClr val="000000"/>
                </a:solidFill>
                <a:latin typeface="Cambria"/>
                <a:ea typeface="Cambria"/>
                <a:cs typeface="Cambria"/>
                <a:sym typeface="Cambria"/>
              </a:rPr>
              <a:t>Clarifai: - </a:t>
            </a:r>
            <a:r>
              <a:rPr lang="en" sz="1600" u="sng" dirty="0">
                <a:solidFill>
                  <a:schemeClr val="hlink"/>
                </a:solidFill>
                <a:latin typeface="Cambria"/>
                <a:ea typeface="Cambria"/>
                <a:cs typeface="Cambria"/>
                <a:sym typeface="Cambria"/>
              </a:rPr>
              <a:t>https://developer.clarifai.com/</a:t>
            </a:r>
            <a:endParaRPr lang="en" sz="1600" u="sng" dirty="0">
              <a:solidFill>
                <a:schemeClr val="hlink"/>
              </a:solidFill>
              <a:latin typeface="Cambria"/>
              <a:ea typeface="Cambria"/>
              <a:cs typeface="Cambria"/>
              <a:sym typeface="Cambria"/>
              <a:hlinkClick r:id="rId7"/>
            </a:endParaRPr>
          </a:p>
          <a:p>
            <a:pPr marL="457200" lvl="0" indent="-330200">
              <a:lnSpc>
                <a:spcPct val="115000"/>
              </a:lnSpc>
              <a:spcBef>
                <a:spcPts val="0"/>
              </a:spcBef>
              <a:spcAft>
                <a:spcPts val="0"/>
              </a:spcAft>
              <a:buSzPct val="100000"/>
              <a:buFont typeface="Cambria"/>
              <a:buChar char="❏"/>
            </a:pPr>
            <a:r>
              <a:rPr lang="en" sz="1600" dirty="0">
                <a:solidFill>
                  <a:srgbClr val="000000"/>
                </a:solidFill>
                <a:latin typeface="Cambria"/>
                <a:ea typeface="Cambria"/>
                <a:cs typeface="Cambria"/>
                <a:sym typeface="Cambria"/>
              </a:rPr>
              <a:t>Git: - </a:t>
            </a:r>
            <a:r>
              <a:rPr lang="en" sz="1600" u="sng" dirty="0">
                <a:solidFill>
                  <a:schemeClr val="hlink"/>
                </a:solidFill>
                <a:latin typeface="Cambria"/>
                <a:ea typeface="Cambria"/>
                <a:cs typeface="Cambria"/>
                <a:sym typeface="Cambria"/>
              </a:rPr>
              <a:t>https://git-scm.com/</a:t>
            </a:r>
            <a:endParaRPr lang="en" sz="1600" u="sng" dirty="0">
              <a:solidFill>
                <a:schemeClr val="hlink"/>
              </a:solidFill>
              <a:latin typeface="Cambria"/>
              <a:ea typeface="Cambria"/>
              <a:cs typeface="Cambria"/>
              <a:sym typeface="Cambria"/>
              <a:hlinkClick r:id="rId8"/>
            </a:endParaRPr>
          </a:p>
          <a:p>
            <a:pPr lvl="0">
              <a:spcBef>
                <a:spcPts val="0"/>
              </a:spcBef>
              <a:buNone/>
            </a:pPr>
            <a:endParaRPr/>
          </a:p>
        </p:txBody>
      </p:sp>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14</Words>
  <PresentationFormat>On-screen Show (16:9)</PresentationFormat>
  <Paragraphs>51</Paragraphs>
  <Slides>9</Slides>
  <Notes>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PT Sans Narrow</vt:lpstr>
      <vt:lpstr>Open Sans</vt:lpstr>
      <vt:lpstr>Cambria</vt:lpstr>
      <vt:lpstr>Calibri</vt:lpstr>
      <vt:lpstr>tropic</vt:lpstr>
      <vt:lpstr>Image processing with Face Detection and Emotion Capturing Android App</vt:lpstr>
      <vt:lpstr>        Objective </vt:lpstr>
      <vt:lpstr>        Project Description </vt:lpstr>
      <vt:lpstr>        Significance of the project </vt:lpstr>
      <vt:lpstr>        Wireframe Design </vt:lpstr>
      <vt:lpstr>Screenshots</vt:lpstr>
      <vt:lpstr>Slide 7</vt:lpstr>
      <vt:lpstr>        Tools and technology used </vt:lpstr>
      <vt:lpstr>        References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processing with Face Detection and Emotion Capturing Android App</dc:title>
  <dc:creator>abhishek arora</dc:creator>
  <cp:lastModifiedBy>minna</cp:lastModifiedBy>
  <cp:revision>6</cp:revision>
  <dcterms:modified xsi:type="dcterms:W3CDTF">2017-05-22T04:41:56Z</dcterms:modified>
</cp:coreProperties>
</file>